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9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9ED"/>
    <a:srgbClr val="B4E111"/>
    <a:srgbClr val="CCFF33"/>
    <a:srgbClr val="A7FF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62CE-EA9F-AE41-AEE2-2E3E2D58DF0E}" type="datetimeFigureOut">
              <a:rPr lang="pl-PL" smtClean="0"/>
              <a:pPr/>
              <a:t>2012-03-19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44BD-164A-EC4C-9AF7-19A50286AFB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 descr="1 Jazz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3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Client: Jazz Museum in Warsaw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029"/>
            <a:ext cx="8229600" cy="321962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sz="2400" dirty="0" smtClean="0"/>
              <a:t>Jazz Musem in Warsaw has the greatest collection of music, scores and copyrights obtained directly from </a:t>
            </a:r>
            <a:r>
              <a:rPr lang="pl-PL" sz="2400" dirty="0" err="1" smtClean="0"/>
              <a:t>jazzmen</a:t>
            </a:r>
            <a:r>
              <a:rPr lang="pl-PL" sz="2400" dirty="0" smtClean="0"/>
              <a:t>.</a:t>
            </a:r>
            <a:endParaRPr lang="pl-PL" sz="2400" dirty="0" smtClean="0"/>
          </a:p>
          <a:p>
            <a:endParaRPr lang="pl-PL" dirty="0" smtClean="0"/>
          </a:p>
          <a:p>
            <a:r>
              <a:rPr lang="pl-PL" sz="2400" dirty="0" smtClean="0"/>
              <a:t>They want it to live it’s own life. </a:t>
            </a:r>
            <a:endParaRPr lang="pl-PL" sz="2400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Solution: JazzUp!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38" y="18876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sz="2400" dirty="0" smtClean="0"/>
              <a:t>We create an app that let’s you explore Museum’s vast music collection and jazz </a:t>
            </a:r>
            <a:r>
              <a:rPr lang="pl-PL" sz="2400" dirty="0" err="1" smtClean="0"/>
              <a:t>it</a:t>
            </a:r>
            <a:r>
              <a:rPr lang="pl-PL" sz="2400" dirty="0" smtClean="0"/>
              <a:t> </a:t>
            </a:r>
            <a:r>
              <a:rPr lang="pl-PL" sz="2400" dirty="0" err="1" smtClean="0"/>
              <a:t>up</a:t>
            </a:r>
            <a:r>
              <a:rPr lang="pl-PL" sz="2400" dirty="0" smtClean="0"/>
              <a:t>!</a:t>
            </a:r>
          </a:p>
          <a:p>
            <a:endParaRPr lang="pl-PL" sz="2400" dirty="0" smtClean="0"/>
          </a:p>
          <a:p>
            <a:r>
              <a:rPr lang="pl-PL" sz="2400" dirty="0" smtClean="0"/>
              <a:t>Improvise, jam with friends, be irreverent – that’s what jazz is all about.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 descr="3 JazzUp IMPORT S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0223" y="5104378"/>
            <a:ext cx="580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You can read about its author and cultural context.</a:t>
            </a:r>
          </a:p>
          <a:p>
            <a:pPr algn="ctr"/>
            <a:r>
              <a:rPr lang="pl-PL" dirty="0" smtClean="0"/>
              <a:t>Watch the trailer of movie it was used in. </a:t>
            </a:r>
          </a:p>
          <a:p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2673884" y="1038057"/>
            <a:ext cx="4013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/>
              <a:t>Choose your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 descr="4 JazzUp F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3763" y="4648835"/>
            <a:ext cx="6078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Original music is shown as</a:t>
            </a:r>
            <a:r>
              <a:rPr lang="pl-PL" sz="1600" dirty="0" smtClean="0">
                <a:solidFill>
                  <a:srgbClr val="11A9ED"/>
                </a:solidFill>
              </a:rPr>
              <a:t> blue </a:t>
            </a:r>
            <a:r>
              <a:rPr lang="pl-PL" sz="1600" dirty="0" smtClean="0"/>
              <a:t>nodes. </a:t>
            </a:r>
          </a:p>
          <a:p>
            <a:pPr algn="ctr"/>
            <a:r>
              <a:rPr lang="pl-PL" sz="1600" dirty="0" err="1" smtClean="0"/>
              <a:t>Delete</a:t>
            </a:r>
            <a:r>
              <a:rPr lang="pl-PL" sz="1600" dirty="0" smtClean="0"/>
              <a:t> them or add your own–</a:t>
            </a:r>
            <a:r>
              <a:rPr lang="pl-PL" sz="1600" dirty="0" smtClean="0">
                <a:solidFill>
                  <a:srgbClr val="CCFF33"/>
                </a:solidFill>
              </a:rPr>
              <a:t> </a:t>
            </a:r>
            <a:r>
              <a:rPr lang="pl-PL" sz="1600" dirty="0" smtClean="0">
                <a:solidFill>
                  <a:srgbClr val="B4E111"/>
                </a:solidFill>
              </a:rPr>
              <a:t>green</a:t>
            </a:r>
            <a:r>
              <a:rPr lang="pl-PL" sz="1600" dirty="0" smtClean="0">
                <a:solidFill>
                  <a:srgbClr val="CCFF33"/>
                </a:solidFill>
              </a:rPr>
              <a:t> </a:t>
            </a:r>
            <a:r>
              <a:rPr lang="pl-PL" sz="1600" dirty="0" smtClean="0"/>
              <a:t>nodes. 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err="1" smtClean="0"/>
              <a:t>Create</a:t>
            </a:r>
            <a:r>
              <a:rPr lang="pl-PL" sz="1600" dirty="0" smtClean="0"/>
              <a:t>, </a:t>
            </a:r>
            <a:r>
              <a:rPr lang="pl-PL" sz="1600" dirty="0" err="1" smtClean="0"/>
              <a:t>play</a:t>
            </a:r>
            <a:r>
              <a:rPr lang="pl-PL" sz="1600" dirty="0" smtClean="0"/>
              <a:t> and </a:t>
            </a:r>
            <a:r>
              <a:rPr lang="pl-PL" sz="1600" dirty="0" err="1" smtClean="0"/>
              <a:t>learn</a:t>
            </a:r>
            <a:r>
              <a:rPr lang="pl-PL" sz="1600" dirty="0" smtClean="0"/>
              <a:t> - with a single </a:t>
            </a:r>
            <a:r>
              <a:rPr lang="pl-PL" sz="1600" dirty="0" err="1" smtClean="0"/>
              <a:t>touch</a:t>
            </a:r>
            <a:r>
              <a:rPr lang="pl-PL" sz="1600" dirty="0" smtClean="0"/>
              <a:t>! </a:t>
            </a:r>
            <a:endParaRPr lang="pl-PL" sz="1600" dirty="0"/>
          </a:p>
        </p:txBody>
      </p:sp>
      <p:sp>
        <p:nvSpPr>
          <p:cNvPr id="7" name="Rectangle 6"/>
          <p:cNvSpPr/>
          <p:nvPr/>
        </p:nvSpPr>
        <p:spPr>
          <a:xfrm>
            <a:off x="3461650" y="1020965"/>
            <a:ext cx="2201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>
                <a:solidFill>
                  <a:srgbClr val="000000"/>
                </a:solidFill>
              </a:rPr>
              <a:t>Have fun!</a:t>
            </a:r>
            <a:endParaRPr lang="pl-PL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JazzUp OPT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729" y="1543163"/>
            <a:ext cx="5572271" cy="266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dirty="0" smtClean="0"/>
              <a:t>Enjoy real time jam </a:t>
            </a:r>
            <a:r>
              <a:rPr lang="pl-PL" sz="2500" dirty="0" err="1" smtClean="0"/>
              <a:t>sessions</a:t>
            </a:r>
            <a:r>
              <a:rPr lang="pl-PL" sz="2500" dirty="0" smtClean="0"/>
              <a:t> </a:t>
            </a:r>
            <a:r>
              <a:rPr lang="pl-PL" sz="2500" dirty="0"/>
              <a:t> </a:t>
            </a:r>
            <a:endParaRPr lang="pl-PL" sz="2500" dirty="0" smtClean="0"/>
          </a:p>
          <a:p>
            <a:pPr marL="0" indent="0">
              <a:buNone/>
            </a:pPr>
            <a:r>
              <a:rPr lang="pl-PL" sz="2500" dirty="0"/>
              <a:t> </a:t>
            </a:r>
            <a:r>
              <a:rPr lang="pl-PL" sz="2500" dirty="0" smtClean="0"/>
              <a:t>with </a:t>
            </a:r>
            <a:r>
              <a:rPr lang="pl-PL" sz="2500" dirty="0" smtClean="0"/>
              <a:t>friends online</a:t>
            </a:r>
            <a:r>
              <a:rPr lang="pl-PL" sz="2500" dirty="0" smtClean="0"/>
              <a:t>.</a:t>
            </a:r>
          </a:p>
          <a:p>
            <a:pPr marL="0" indent="0">
              <a:buNone/>
            </a:pPr>
            <a:endParaRPr lang="pl-PL" sz="2500" dirty="0" smtClean="0"/>
          </a:p>
          <a:p>
            <a:pPr marL="0" indent="0">
              <a:buNone/>
            </a:pPr>
            <a:r>
              <a:rPr lang="pl-PL" sz="2500" dirty="0" smtClean="0"/>
              <a:t>Share your </a:t>
            </a:r>
            <a:r>
              <a:rPr lang="pl-PL" sz="2500" dirty="0" err="1" smtClean="0"/>
              <a:t>remixes</a:t>
            </a:r>
            <a:r>
              <a:rPr lang="pl-PL" sz="2500" dirty="0" smtClean="0"/>
              <a:t> </a:t>
            </a:r>
          </a:p>
          <a:p>
            <a:pPr marL="0" indent="0">
              <a:buNone/>
            </a:pPr>
            <a:r>
              <a:rPr lang="pl-PL" sz="2500" dirty="0" smtClean="0"/>
              <a:t>on </a:t>
            </a:r>
            <a:r>
              <a:rPr lang="pl-PL" sz="2500" dirty="0" err="1" smtClean="0"/>
              <a:t>Facebook</a:t>
            </a:r>
            <a:r>
              <a:rPr lang="pl-PL" sz="2500" dirty="0" smtClean="0"/>
              <a:t>.</a:t>
            </a:r>
            <a:endParaRPr lang="pl-PL" sz="2500" dirty="0" smtClean="0"/>
          </a:p>
        </p:txBody>
      </p:sp>
      <p:sp>
        <p:nvSpPr>
          <p:cNvPr id="2" name="Prostokąt 1"/>
          <p:cNvSpPr/>
          <p:nvPr/>
        </p:nvSpPr>
        <p:spPr>
          <a:xfrm>
            <a:off x="862025" y="4448762"/>
            <a:ext cx="51798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err="1"/>
              <a:t>Buy</a:t>
            </a:r>
            <a:r>
              <a:rPr lang="pl-PL" sz="2500" dirty="0"/>
              <a:t> </a:t>
            </a:r>
            <a:r>
              <a:rPr lang="pl-PL" sz="2500" dirty="0" err="1"/>
              <a:t>Polish</a:t>
            </a:r>
            <a:r>
              <a:rPr lang="pl-PL" sz="2500" dirty="0"/>
              <a:t> Jazz </a:t>
            </a:r>
            <a:r>
              <a:rPr lang="pl-PL" sz="2500" dirty="0" err="1"/>
              <a:t>music</a:t>
            </a:r>
            <a:r>
              <a:rPr lang="pl-PL" sz="2500" dirty="0"/>
              <a:t> in </a:t>
            </a:r>
            <a:r>
              <a:rPr lang="pl-PL" sz="2500" dirty="0" err="1"/>
              <a:t>Ovi</a:t>
            </a:r>
            <a:r>
              <a:rPr lang="pl-PL" sz="2500" dirty="0"/>
              <a:t> </a:t>
            </a:r>
            <a:r>
              <a:rPr lang="pl-PL" sz="2500" dirty="0" err="1"/>
              <a:t>Store</a:t>
            </a:r>
            <a:r>
              <a:rPr lang="pl-PL" sz="2500" dirty="0"/>
              <a:t>.</a:t>
            </a:r>
            <a:endParaRPr lang="pl-PL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141</Words>
  <Application>Microsoft Office PowerPoint</Application>
  <PresentationFormat>Pokaz na ekranie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Office Theme</vt:lpstr>
      <vt:lpstr>Prezentacja programu PowerPoint</vt:lpstr>
      <vt:lpstr> Client: Jazz Museum in Warsaw</vt:lpstr>
      <vt:lpstr> Solution: JazzUp!</vt:lpstr>
      <vt:lpstr>Prezentacja programu PowerPoint</vt:lpstr>
      <vt:lpstr>v</vt:lpstr>
      <vt:lpstr>Prezentacja programu PowerPoint</vt:lpstr>
    </vt:vector>
  </TitlesOfParts>
  <Company>Hypermedia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client: Jazz Museum</dc:title>
  <dc:creator>Jan Cieślar</dc:creator>
  <cp:lastModifiedBy>Krzysztof agielo</cp:lastModifiedBy>
  <cp:revision>53</cp:revision>
  <dcterms:created xsi:type="dcterms:W3CDTF">2012-03-19T12:58:51Z</dcterms:created>
  <dcterms:modified xsi:type="dcterms:W3CDTF">2012-03-19T20:04:11Z</dcterms:modified>
</cp:coreProperties>
</file>