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8" r:id="rId7"/>
    <p:sldId id="257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2012-03-15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Pokaz na ekranie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Jingis Mat</dc:creator>
  <cp:lastModifiedBy>Jingis Mat</cp:lastModifiedBy>
  <cp:revision>6</cp:revision>
  <dcterms:created xsi:type="dcterms:W3CDTF">2012-03-15T17:41:57Z</dcterms:created>
  <dcterms:modified xsi:type="dcterms:W3CDTF">2012-03-15T22:46:52Z</dcterms:modified>
</cp:coreProperties>
</file>