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811-954F-7C4D-8B96-F5F472C354E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3E05-B13E-4746-A532-F3AED0D7E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Picture 2" descr="FUTURE 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Client: Akademia Rozwoju Filantropii w Polsce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5921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Akademia looks for young volounteers eager to help elderly people.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759"/>
            <a:ext cx="8229600" cy="1143000"/>
          </a:xfrm>
        </p:spPr>
        <p:txBody>
          <a:bodyPr/>
          <a:lstStyle/>
          <a:p>
            <a:r>
              <a:rPr lang="pl-PL" b="1" dirty="0" smtClean="0"/>
              <a:t>Problem: Lack of empathy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352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It’s hard to imagine how </a:t>
            </a:r>
            <a:r>
              <a:rPr lang="pl-PL" sz="2800" dirty="0" err="1" smtClean="0"/>
              <a:t>somebody</a:t>
            </a:r>
            <a:r>
              <a:rPr lang="pl-PL" sz="2800" dirty="0" smtClean="0"/>
              <a:t> </a:t>
            </a:r>
            <a:r>
              <a:rPr lang="pl-PL" sz="2800" dirty="0" err="1" smtClean="0"/>
              <a:t>feels</a:t>
            </a:r>
            <a:r>
              <a:rPr lang="pl-PL" sz="2800" dirty="0" smtClean="0"/>
              <a:t>, </a:t>
            </a:r>
            <a:r>
              <a:rPr lang="pl-PL" sz="2800" dirty="0" smtClean="0"/>
              <a:t>if you are not him. </a:t>
            </a:r>
          </a:p>
          <a:p>
            <a:r>
              <a:rPr lang="pl-PL" sz="2800" dirty="0" smtClean="0"/>
              <a:t>Young people think they will be young forever.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1028700"/>
            <a:ext cx="6801323" cy="1143000"/>
          </a:xfrm>
        </p:spPr>
        <p:txBody>
          <a:bodyPr/>
          <a:lstStyle/>
          <a:p>
            <a:r>
              <a:rPr lang="pl-PL" b="1" dirty="0" smtClean="0"/>
              <a:t>Solution: </a:t>
            </a:r>
            <a:r>
              <a:rPr lang="pl-PL" b="1" dirty="0" smtClean="0">
                <a:solidFill>
                  <a:schemeClr val="accent6"/>
                </a:solidFill>
              </a:rPr>
              <a:t>Future</a:t>
            </a:r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Me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627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We create a smartphone simulation app that lets young </a:t>
            </a:r>
            <a:r>
              <a:rPr lang="pl-PL" sz="2800" dirty="0" err="1" smtClean="0"/>
              <a:t>people</a:t>
            </a:r>
            <a:r>
              <a:rPr lang="pl-PL" sz="2800" dirty="0" smtClean="0"/>
              <a:t> </a:t>
            </a:r>
            <a:r>
              <a:rPr lang="pl-PL" sz="2800" dirty="0" err="1" smtClean="0"/>
              <a:t>experience</a:t>
            </a:r>
            <a:r>
              <a:rPr lang="pl-PL" sz="2800" dirty="0" smtClean="0"/>
              <a:t> </a:t>
            </a:r>
            <a:r>
              <a:rPr lang="pl-PL" sz="2800" dirty="0" err="1" smtClean="0"/>
              <a:t>how</a:t>
            </a:r>
            <a:r>
              <a:rPr lang="pl-PL" sz="2800" dirty="0" smtClean="0"/>
              <a:t> 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smtClean="0"/>
              <a:t>is to be old. </a:t>
            </a:r>
          </a:p>
          <a:p>
            <a:r>
              <a:rPr lang="pl-PL" sz="2800" dirty="0" smtClean="0"/>
              <a:t>It’s fun to use, but at the same time it evokes empathy towards elderly people.</a:t>
            </a:r>
          </a:p>
          <a:p>
            <a:pPr>
              <a:buNone/>
            </a:pPr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TURE M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973" y="1549107"/>
            <a:ext cx="4623110" cy="4255441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6"/>
                </a:solidFill>
              </a:rPr>
              <a:t>Future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</a:t>
            </a:r>
            <a:r>
              <a:rPr lang="pl-PL" sz="1800" dirty="0" smtClean="0"/>
              <a:t> app:</a:t>
            </a:r>
          </a:p>
          <a:p>
            <a:endParaRPr lang="pl-PL" sz="1800" dirty="0" smtClean="0"/>
          </a:p>
          <a:p>
            <a:r>
              <a:rPr lang="pl-PL" sz="1800" dirty="0" smtClean="0"/>
              <a:t>Lowers voice of interlocoutors – you have to speak louder. („What did you say?”)</a:t>
            </a:r>
          </a:p>
          <a:p>
            <a:endParaRPr lang="pl-PL" sz="1800" dirty="0" smtClean="0"/>
          </a:p>
          <a:p>
            <a:r>
              <a:rPr lang="pl-PL" sz="1800" dirty="0" smtClean="0"/>
              <a:t>Forgets names in </a:t>
            </a:r>
            <a:r>
              <a:rPr lang="pl-PL" sz="1800" dirty="0" err="1" smtClean="0"/>
              <a:t>contact</a:t>
            </a:r>
            <a:r>
              <a:rPr lang="pl-PL" sz="1800" dirty="0" smtClean="0"/>
              <a:t> </a:t>
            </a:r>
            <a:r>
              <a:rPr lang="pl-PL" sz="1800" dirty="0" err="1" smtClean="0"/>
              <a:t>book</a:t>
            </a:r>
            <a:r>
              <a:rPr lang="pl-PL" sz="18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 smtClean="0"/>
              <a:t>Whenever you make a photo – it </a:t>
            </a:r>
            <a:r>
              <a:rPr lang="pl-PL" sz="1800" dirty="0" err="1" smtClean="0"/>
              <a:t>adds</a:t>
            </a:r>
            <a:r>
              <a:rPr lang="pl-PL" sz="1800" dirty="0" smtClean="0"/>
              <a:t> </a:t>
            </a:r>
            <a:r>
              <a:rPr lang="pl-PL" sz="1800" dirty="0" smtClean="0"/>
              <a:t>a </a:t>
            </a:r>
            <a:r>
              <a:rPr lang="pl-PL" sz="1800" dirty="0" err="1" smtClean="0"/>
              <a:t>filter</a:t>
            </a:r>
            <a:r>
              <a:rPr lang="pl-PL" sz="1800" dirty="0" smtClean="0"/>
              <a:t> </a:t>
            </a:r>
            <a:r>
              <a:rPr lang="pl-PL" sz="1800" dirty="0" smtClean="0"/>
              <a:t>simulating blured vision, </a:t>
            </a:r>
            <a:r>
              <a:rPr lang="pl-PL" sz="1800" dirty="0" err="1" smtClean="0"/>
              <a:t>glaucoma</a:t>
            </a:r>
            <a:r>
              <a:rPr lang="pl-PL" sz="1800" dirty="0" smtClean="0"/>
              <a:t>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advancing</a:t>
            </a:r>
            <a:r>
              <a:rPr lang="pl-PL" sz="1800" dirty="0" smtClean="0"/>
              <a:t> </a:t>
            </a:r>
            <a:r>
              <a:rPr lang="pl-PL" sz="1800" dirty="0" smtClean="0"/>
              <a:t>blindness.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745" y="1282312"/>
            <a:ext cx="4623110" cy="4255441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6"/>
                </a:solidFill>
              </a:rPr>
              <a:t>Future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</a:t>
            </a:r>
            <a:r>
              <a:rPr lang="pl-PL" sz="1800" dirty="0" smtClean="0"/>
              <a:t> </a:t>
            </a:r>
            <a:r>
              <a:rPr lang="pl-PL" sz="1800" dirty="0" err="1" smtClean="0"/>
              <a:t>app</a:t>
            </a:r>
            <a:r>
              <a:rPr lang="pl-PL" sz="1800" dirty="0" smtClean="0"/>
              <a:t>:</a:t>
            </a:r>
          </a:p>
          <a:p>
            <a:endParaRPr lang="pl-PL" sz="1800" dirty="0" smtClean="0"/>
          </a:p>
          <a:p>
            <a:r>
              <a:rPr lang="pl-PL" sz="1800" dirty="0" smtClean="0"/>
              <a:t>When you walk too fast, it emulates sounds of tired person – </a:t>
            </a:r>
            <a:r>
              <a:rPr lang="pl-PL" sz="1800" dirty="0" smtClean="0"/>
              <a:t>„</a:t>
            </a:r>
            <a:r>
              <a:rPr lang="pl-PL" sz="1800" dirty="0" err="1" smtClean="0"/>
              <a:t>Please</a:t>
            </a:r>
            <a:r>
              <a:rPr lang="pl-PL" sz="1800" dirty="0" smtClean="0"/>
              <a:t>, </a:t>
            </a:r>
            <a:r>
              <a:rPr lang="pl-PL" sz="1800" dirty="0" err="1"/>
              <a:t>s</a:t>
            </a:r>
            <a:r>
              <a:rPr lang="pl-PL" sz="1800" dirty="0" err="1" smtClean="0"/>
              <a:t>low</a:t>
            </a:r>
            <a:r>
              <a:rPr lang="pl-PL" sz="1800" dirty="0" smtClean="0"/>
              <a:t> down, </a:t>
            </a:r>
            <a:r>
              <a:rPr lang="pl-PL" sz="1800" dirty="0" err="1" smtClean="0"/>
              <a:t>you</a:t>
            </a:r>
            <a:r>
              <a:rPr lang="pl-PL" sz="18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</a:t>
            </a:r>
            <a:r>
              <a:rPr lang="pl-PL" sz="1800" dirty="0" err="1" smtClean="0"/>
              <a:t>way</a:t>
            </a:r>
            <a:r>
              <a:rPr lang="pl-PL" sz="1800" dirty="0" smtClean="0"/>
              <a:t> to fast!”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Makes funny autocorrects whenever you </a:t>
            </a:r>
            <a:r>
              <a:rPr lang="pl-PL" sz="1800" dirty="0" err="1" smtClean="0"/>
              <a:t>send</a:t>
            </a:r>
            <a:r>
              <a:rPr lang="pl-PL" sz="1800" dirty="0" smtClean="0"/>
              <a:t> </a:t>
            </a:r>
            <a:r>
              <a:rPr lang="pl-PL" sz="1800" dirty="0" err="1" smtClean="0"/>
              <a:t>an</a:t>
            </a:r>
            <a:r>
              <a:rPr lang="pl-PL" sz="1800" dirty="0" smtClean="0"/>
              <a:t> SMS.</a:t>
            </a:r>
          </a:p>
          <a:p>
            <a:endParaRPr lang="pl-PL" sz="1800" dirty="0" smtClean="0"/>
          </a:p>
          <a:p>
            <a:r>
              <a:rPr lang="pl-PL" sz="1800" dirty="0" smtClean="0"/>
              <a:t>Whenever you play games that require precision, your phone vibrates to simulate shaking hands.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42" y="2093940"/>
            <a:ext cx="2107303" cy="198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039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After some time, user is asked to volunteer or to donate using a simple in-app payment.</a:t>
            </a:r>
          </a:p>
          <a:p>
            <a:endParaRPr lang="pl-PL" sz="2400" dirty="0" smtClean="0"/>
          </a:p>
          <a:p>
            <a:r>
              <a:rPr lang="pl-PL" sz="2400" dirty="0" smtClean="0"/>
              <a:t>Now you know </a:t>
            </a:r>
            <a:r>
              <a:rPr lang="pl-PL" sz="2400" dirty="0" err="1" smtClean="0"/>
              <a:t>how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smtClean="0"/>
              <a:t>is to be old...</a:t>
            </a:r>
            <a:endParaRPr lang="pl-P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210</Words>
  <Application>Microsoft Office PowerPoint</Application>
  <PresentationFormat>Pokaz na ekranie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Prezentacja programu PowerPoint</vt:lpstr>
      <vt:lpstr>Client: Akademia Rozwoju Filantropii w Polsce</vt:lpstr>
      <vt:lpstr>Problem: Lack of empathy</vt:lpstr>
      <vt:lpstr>Solution: FutureMe</vt:lpstr>
      <vt:lpstr>Prezentacja programu PowerPoint</vt:lpstr>
      <vt:lpstr>Prezentacja programu PowerPoint</vt:lpstr>
      <vt:lpstr>Prezentacja programu PowerPoint</vt:lpstr>
    </vt:vector>
  </TitlesOfParts>
  <Company>Hypermedia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Rozwoju Filantropii w Polsce - FutureMe</dc:title>
  <dc:creator>Jan Cieślar</dc:creator>
  <cp:lastModifiedBy>Krzysztof agielo</cp:lastModifiedBy>
  <cp:revision>36</cp:revision>
  <dcterms:created xsi:type="dcterms:W3CDTF">2012-03-19T15:03:39Z</dcterms:created>
  <dcterms:modified xsi:type="dcterms:W3CDTF">2012-03-19T19:55:00Z</dcterms:modified>
</cp:coreProperties>
</file>