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80" d="100"/>
          <a:sy n="80" d="100"/>
        </p:scale>
        <p:origin x="-1720" y="-104"/>
      </p:cViewPr>
      <p:guideLst>
        <p:guide orient="horz" pos="34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3/16/12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WOLNE MIEJSCE </a:t>
            </a:r>
            <a:b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BY </a:t>
            </a:r>
            <a:b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pl-PL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 descr="Klinika-Stomatologiczna-Warszaw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289796"/>
            <a:ext cx="20828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1484784"/>
            <a:ext cx="9144000" cy="32403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632848" cy="2351112"/>
          </a:xfrm>
        </p:spPr>
        <p:txBody>
          <a:bodyPr>
            <a:normAutofit lnSpcReduction="10000"/>
          </a:bodyPr>
          <a:lstStyle/>
          <a:p>
            <a:pPr algn="l"/>
            <a:r>
              <a:rPr lang="pl-PL" dirty="0" smtClean="0">
                <a:solidFill>
                  <a:schemeClr val="bg1"/>
                </a:solidFill>
              </a:rPr>
              <a:t>Niektórych luk szukamy usilnie, o znajdywaniu innych, bardziej istotnych, zdarza nam się zapominać. Proste narzędzie na telefon może okazać </a:t>
            </a:r>
            <a:r>
              <a:rPr lang="pl-PL" smtClean="0">
                <a:solidFill>
                  <a:schemeClr val="bg1"/>
                </a:solidFill>
              </a:rPr>
              <a:t>sie pomocne </a:t>
            </a:r>
            <a:r>
              <a:rPr lang="pl-PL" dirty="0" smtClean="0">
                <a:solidFill>
                  <a:schemeClr val="bg1"/>
                </a:solidFill>
              </a:rPr>
              <a:t>w obu przypadkach.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Symbol zastępczy zawartości 6" descr="wm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2448" y="26740"/>
            <a:ext cx="3443066" cy="6831260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95536" y="548680"/>
            <a:ext cx="3384376" cy="469106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Aplikacja „Wolne miejsce” pozwala użytkownikowi znaleźć wolne miejsca parkingowe w centrach handlowych. Jest ona podpięta pod systemy parkingowe galerii handlowych.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27089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Symbol zastępczy zawartości 6" descr="wm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7" y="2924944"/>
            <a:ext cx="6768752" cy="3933056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95288" y="549275"/>
            <a:ext cx="8219256" cy="19939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Przed rozpoczęciem jazdy kierowca wybiera w aplikacji centrum handlowe, do którego chce jechać. Gdy już się przed nim znajduje aplikacja uruchamia się i kieruje użytkownika, jak GPS, na najbliższe wolne miejsce parkingowe.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27089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Symbol zastępczy zawartości 6" descr="wm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924944"/>
            <a:ext cx="6809354" cy="3851445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395288" y="549275"/>
            <a:ext cx="8291264" cy="1921892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Gdy samochód parkuje i wypełnia lukę, w telefonie pojawia się komunikat „</a:t>
            </a:r>
            <a:r>
              <a:rPr lang="pl-PL" sz="2400" b="1" dirty="0" smtClean="0">
                <a:solidFill>
                  <a:schemeClr val="bg1"/>
                </a:solidFill>
              </a:rPr>
              <a:t>Pomagamy szybko uzupełnić ubytki w Twoich zębach</a:t>
            </a:r>
            <a:r>
              <a:rPr lang="pl-PL" sz="2400" dirty="0" smtClean="0">
                <a:solidFill>
                  <a:schemeClr val="bg1"/>
                </a:solidFill>
              </a:rPr>
              <a:t>”, który przypomina o usłudze gabinetu stomatologicznego i kontroli stanu uzębienia.</a:t>
            </a:r>
            <a:endParaRPr lang="pl-PL" sz="2400" dirty="0">
              <a:solidFill>
                <a:schemeClr val="bg1"/>
              </a:solidFill>
            </a:endParaRPr>
          </a:p>
        </p:txBody>
      </p:sp>
      <p:pic>
        <p:nvPicPr>
          <p:cNvPr id="2" name="Obraz 1" descr="Klinika-Stomatologiczna-Warszaw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941168"/>
            <a:ext cx="695262" cy="3349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DZIĘKUJEMY</a:t>
            </a:r>
            <a:r>
              <a:rPr lang="pl-PL" b="1" dirty="0" smtClean="0"/>
              <a:t> 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126</Words>
  <Application>Microsoft Macintosh PowerPoint</Application>
  <PresentationFormat>Pokaz na ekranie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WOLNE MIEJSCE  BY  </vt:lpstr>
      <vt:lpstr>Prezentacja programu PowerPoint</vt:lpstr>
      <vt:lpstr>Prezentacja programu PowerPoint</vt:lpstr>
      <vt:lpstr>Prezentacja programu PowerPoint</vt:lpstr>
      <vt:lpstr>Prezentacja programu PowerPoint</vt:lpstr>
      <vt:lpstr>DZIĘKUJEMY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Jingis Mat</dc:creator>
  <cp:lastModifiedBy>Tytus Klepacz</cp:lastModifiedBy>
  <cp:revision>14</cp:revision>
  <dcterms:created xsi:type="dcterms:W3CDTF">2012-03-14T22:27:19Z</dcterms:created>
  <dcterms:modified xsi:type="dcterms:W3CDTF">2012-03-16T10:09:50Z</dcterms:modified>
</cp:coreProperties>
</file>