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37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phanie Krieger" initials="SK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  <a:srgbClr val="A9A39B"/>
    <a:srgbClr val="BFBFB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88053" autoAdjust="0"/>
  </p:normalViewPr>
  <p:slideViewPr>
    <p:cSldViewPr showGuides="1">
      <p:cViewPr varScale="1">
        <p:scale>
          <a:sx n="96" d="100"/>
          <a:sy n="96" d="100"/>
        </p:scale>
        <p:origin x="-426" y="-90"/>
      </p:cViewPr>
      <p:guideLst>
        <p:guide orient="horz" pos="1139"/>
        <p:guide orient="horz" pos="4095"/>
        <p:guide orient="horz" pos="2704"/>
        <p:guide orient="horz" pos="310"/>
        <p:guide pos="2880"/>
        <p:guide pos="2971"/>
        <p:guide pos="2789"/>
        <p:guide pos="222"/>
        <p:guide pos="5556"/>
        <p:guide pos="4179"/>
        <p:guide pos="39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94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52636" y="441256"/>
            <a:ext cx="29718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/>
            </a:lvl1pPr>
          </a:lstStyle>
          <a:p>
            <a:endParaRPr lang="en-GB" sz="10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257092" y="602052"/>
            <a:ext cx="2448272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/>
            </a:lvl1pPr>
          </a:lstStyle>
          <a:p>
            <a:pPr algn="l"/>
            <a:r>
              <a:rPr lang="en-US" sz="1000" dirty="0" smtClean="0">
                <a:solidFill>
                  <a:schemeClr val="tx1">
                    <a:tint val="75000"/>
                  </a:schemeClr>
                </a:solidFill>
              </a:rPr>
              <a:t>by MediaCom 18.03.2010</a:t>
            </a:r>
            <a:endParaRPr lang="en-GB" sz="10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257092" y="441256"/>
            <a:ext cx="2448272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200"/>
            </a:lvl1pPr>
          </a:lstStyle>
          <a:p>
            <a:r>
              <a:rPr lang="en-GB" sz="1000" dirty="0" smtClean="0">
                <a:solidFill>
                  <a:schemeClr val="tx2"/>
                </a:solidFill>
              </a:rPr>
              <a:t>Presentation title to be written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129300" y="8748464"/>
            <a:ext cx="576064" cy="2160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/>
            </a:lvl1pPr>
          </a:lstStyle>
          <a:p>
            <a:fld id="{57C21026-D548-4946-A8CD-975C9314B03C}" type="slidenum">
              <a:rPr lang="en-GB" smtClean="0">
                <a:solidFill>
                  <a:schemeClr val="tx1">
                    <a:tint val="75000"/>
                  </a:schemeClr>
                </a:solidFill>
              </a:rPr>
              <a:pPr/>
              <a:t>‹#›</a:t>
            </a:fld>
            <a:endParaRPr lang="en-GB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0" name="Picture 9" descr="MediaCom with strapline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640" y="8735653"/>
            <a:ext cx="936104" cy="22749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52635" y="391820"/>
            <a:ext cx="6552727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52636" y="441256"/>
            <a:ext cx="29718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914400" rtl="0" eaLnBrk="1" latinLnBrk="0" hangingPunct="1">
              <a:defRPr lang="en-GB" sz="1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57092" y="602052"/>
            <a:ext cx="2448271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914400" rtl="0" eaLnBrk="1" latinLnBrk="0" hangingPunct="1">
              <a:defRPr lang="en-US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by MediaCom 18.03.2010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3022" y="893189"/>
            <a:ext cx="4311956" cy="323396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112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257092" y="441256"/>
            <a:ext cx="2448271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algn="l" defTabSz="914400" rtl="0" eaLnBrk="1" latinLnBrk="0" hangingPunct="1">
              <a:defRPr lang="en-GB" sz="10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 smtClean="0"/>
              <a:t>Presentation title to be written here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129299" y="8748463"/>
            <a:ext cx="576064" cy="216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914400" rtl="0" eaLnBrk="1" latinLnBrk="0" hangingPunct="1">
              <a:defRPr lang="en-GB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902DFA9-472B-4153-B69E-5AF32CFE040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52635" y="391820"/>
            <a:ext cx="6552727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indent="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defRPr sz="1400" kern="1200">
        <a:solidFill>
          <a:schemeClr val="bg2"/>
        </a:solidFill>
        <a:latin typeface="+mn-lt"/>
        <a:ea typeface="+mn-ea"/>
        <a:cs typeface="+mn-cs"/>
      </a:defRPr>
    </a:lvl1pPr>
    <a:lvl2pPr marL="230400" indent="-22860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buClr>
        <a:schemeClr val="accent3"/>
      </a:buClr>
      <a:buFont typeface="Arial" pitchFamily="34" charset="0"/>
      <a:buChar char="■"/>
      <a:defRPr sz="1200" kern="1200">
        <a:solidFill>
          <a:schemeClr val="bg2"/>
        </a:solidFill>
        <a:latin typeface="+mn-lt"/>
        <a:ea typeface="+mn-ea"/>
        <a:cs typeface="+mn-cs"/>
      </a:defRPr>
    </a:lvl2pPr>
    <a:lvl3pPr marL="460800" indent="-22860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buClr>
        <a:schemeClr val="accent4"/>
      </a:buClr>
      <a:buFont typeface="Arial" pitchFamily="34" charset="0"/>
      <a:buChar char="■"/>
      <a:defRPr sz="1200" kern="1200">
        <a:solidFill>
          <a:schemeClr val="bg2"/>
        </a:solidFill>
        <a:latin typeface="+mn-lt"/>
        <a:ea typeface="+mn-ea"/>
        <a:cs typeface="+mn-cs"/>
      </a:defRPr>
    </a:lvl3pPr>
    <a:lvl4pPr marL="691200" indent="-22860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buClr>
        <a:schemeClr val="accent5"/>
      </a:buClr>
      <a:buFont typeface="Arial" pitchFamily="34" charset="0"/>
      <a:buChar char="■"/>
      <a:defRPr sz="1200" kern="1200">
        <a:solidFill>
          <a:schemeClr val="bg2"/>
        </a:solidFill>
        <a:latin typeface="+mn-lt"/>
        <a:ea typeface="+mn-ea"/>
        <a:cs typeface="+mn-cs"/>
      </a:defRPr>
    </a:lvl4pPr>
    <a:lvl5pPr marL="921600" indent="-22860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buClr>
        <a:schemeClr val="accent6"/>
      </a:buClr>
      <a:buFont typeface="Arial" pitchFamily="34" charset="0"/>
      <a:buChar char="■"/>
      <a:defRPr sz="1200" kern="1200">
        <a:solidFill>
          <a:schemeClr val="bg2"/>
        </a:solidFill>
        <a:latin typeface="+mn-lt"/>
        <a:ea typeface="+mn-ea"/>
        <a:cs typeface="+mn-cs"/>
      </a:defRPr>
    </a:lvl5pPr>
    <a:lvl6pPr marL="1152000" indent="-23040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buClr>
        <a:schemeClr val="accent3"/>
      </a:buClr>
      <a:buFont typeface="Arial" pitchFamily="34" charset="0"/>
      <a:buChar char="■"/>
      <a:defRPr sz="1200" kern="1200">
        <a:solidFill>
          <a:schemeClr val="bg2"/>
        </a:solidFill>
        <a:latin typeface="+mn-lt"/>
        <a:ea typeface="+mn-ea"/>
        <a:cs typeface="+mn-cs"/>
      </a:defRPr>
    </a:lvl6pPr>
    <a:lvl7pPr marL="1382400" indent="-23040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buClr>
        <a:schemeClr val="accent4"/>
      </a:buClr>
      <a:buFont typeface="Arial" pitchFamily="34" charset="0"/>
      <a:buChar char="■"/>
      <a:defRPr sz="1200" kern="1200" baseline="0">
        <a:solidFill>
          <a:schemeClr val="bg2"/>
        </a:solidFill>
        <a:latin typeface="+mn-lt"/>
        <a:ea typeface="+mn-ea"/>
        <a:cs typeface="+mn-cs"/>
      </a:defRPr>
    </a:lvl7pPr>
    <a:lvl8pPr marL="1648800" indent="-23040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buClr>
        <a:schemeClr val="accent5"/>
      </a:buClr>
      <a:buFont typeface="Arial" pitchFamily="34" charset="0"/>
      <a:buChar char="■"/>
      <a:defRPr sz="1200" kern="1200" baseline="0">
        <a:solidFill>
          <a:schemeClr val="bg2"/>
        </a:solidFill>
        <a:latin typeface="+mn-lt"/>
        <a:ea typeface="+mn-ea"/>
        <a:cs typeface="+mn-cs"/>
      </a:defRPr>
    </a:lvl8pPr>
    <a:lvl9pPr marL="1879200" indent="-23040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buClr>
        <a:schemeClr val="accent6"/>
      </a:buClr>
      <a:buFont typeface="Arial" pitchFamily="34" charset="0"/>
      <a:buChar char="■"/>
      <a:defRPr sz="1200" kern="1200" baseline="0">
        <a:solidFill>
          <a:schemeClr val="bg2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6" y="1707109"/>
            <a:ext cx="4104456" cy="1043186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/>
            </a:lvl1pPr>
          </a:lstStyle>
          <a:p>
            <a:r>
              <a:rPr lang="pl-PL" noProof="0" smtClean="0"/>
              <a:t>Kliknij, aby edytować styl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6463" y="2804359"/>
            <a:ext cx="4104456" cy="1044000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3000"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noProof="0" smtClean="0"/>
              <a:t>Kliknij, aby edytować styl wzorca podtytułu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13200" y="486064"/>
            <a:ext cx="2210400" cy="153888"/>
          </a:xfrm>
        </p:spPr>
        <p:txBody>
          <a:bodyPr/>
          <a:lstStyle/>
          <a:p>
            <a:r>
              <a:rPr lang="en-US" noProof="0" smtClean="0"/>
              <a:t>by MediaCom, 00.00.0000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48800" y="1809750"/>
            <a:ext cx="4068762" cy="4687888"/>
          </a:xfrm>
        </p:spPr>
        <p:txBody>
          <a:bodyPr/>
          <a:lstStyle>
            <a:lvl1pPr>
              <a:defRPr/>
            </a:lvl1pPr>
          </a:lstStyle>
          <a:p>
            <a:r>
              <a:rPr lang="pl-PL" noProof="0" smtClean="0"/>
              <a:t>Kliknij ikonę, aby dodać obraz</a:t>
            </a:r>
            <a:endParaRPr lang="en-GB" noProof="0" dirty="0"/>
          </a:p>
        </p:txBody>
      </p:sp>
      <p:pic>
        <p:nvPicPr>
          <p:cNvPr id="8" name="Picture 7" descr="MEDIACOM_STRAPLINE_RGB_PO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47600" y="6141599"/>
            <a:ext cx="1457728" cy="358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41" y="390143"/>
            <a:ext cx="5374787" cy="1018032"/>
          </a:xfrm>
        </p:spPr>
        <p:txBody>
          <a:bodyPr/>
          <a:lstStyle/>
          <a:p>
            <a:r>
              <a:rPr lang="pl-PL" noProof="0" smtClean="0"/>
              <a:t>Kliknij, aby edytować styl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by MediaCom, 00.00.0000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Presentation Title Here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A359-9ABD-43CE-BBB7-A244B4D4F45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48800" y="1772426"/>
            <a:ext cx="4076701" cy="1953443"/>
          </a:xfrm>
        </p:spPr>
        <p:txBody>
          <a:bodyPr>
            <a:normAutofit/>
          </a:bodyPr>
          <a:lstStyle>
            <a:lvl1pPr marL="0" indent="0" defTabSz="269875">
              <a:lnSpc>
                <a:spcPct val="100000"/>
              </a:lnSpc>
              <a:spcBef>
                <a:spcPts val="0"/>
              </a:spcBef>
              <a:buFontTx/>
              <a:buNone/>
              <a:defRPr sz="3000" b="1"/>
            </a:lvl1pPr>
            <a:lvl2pPr marL="0" indent="0" defTabSz="269875">
              <a:lnSpc>
                <a:spcPct val="100000"/>
              </a:lnSpc>
              <a:spcBef>
                <a:spcPts val="0"/>
              </a:spcBef>
              <a:buFontTx/>
              <a:buNone/>
              <a:defRPr sz="3000" b="1"/>
            </a:lvl2pPr>
            <a:lvl3pPr marL="0" indent="0" defTabSz="269875">
              <a:lnSpc>
                <a:spcPct val="100000"/>
              </a:lnSpc>
              <a:spcBef>
                <a:spcPts val="0"/>
              </a:spcBef>
              <a:buFontTx/>
              <a:buNone/>
              <a:defRPr sz="3000" b="1"/>
            </a:lvl3pPr>
            <a:lvl4pPr marL="0" indent="0" defTabSz="269875">
              <a:lnSpc>
                <a:spcPct val="100000"/>
              </a:lnSpc>
              <a:spcBef>
                <a:spcPts val="0"/>
              </a:spcBef>
              <a:buFontTx/>
              <a:buNone/>
              <a:defRPr sz="3000" b="1"/>
            </a:lvl4pPr>
            <a:lvl5pPr marL="0" indent="0" defTabSz="269875">
              <a:lnSpc>
                <a:spcPct val="100000"/>
              </a:lnSpc>
              <a:spcBef>
                <a:spcPts val="0"/>
              </a:spcBef>
              <a:buFontTx/>
              <a:buNone/>
              <a:defRPr sz="3000" b="1"/>
            </a:lvl5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716463" y="1809750"/>
            <a:ext cx="4104007" cy="468788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pl-PL" noProof="0" smtClean="0"/>
              <a:t>Kliknij ikonę, aby dodać obraz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with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edia Placeholder 10"/>
          <p:cNvSpPr>
            <a:spLocks noGrp="1"/>
          </p:cNvSpPr>
          <p:nvPr>
            <p:ph type="media" sz="quarter" idx="14" hasCustomPrompt="1"/>
          </p:nvPr>
        </p:nvSpPr>
        <p:spPr>
          <a:xfrm>
            <a:off x="4716464" y="1809750"/>
            <a:ext cx="4104008" cy="4687888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Insert Video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41" y="390143"/>
            <a:ext cx="5374787" cy="1018032"/>
          </a:xfrm>
        </p:spPr>
        <p:txBody>
          <a:bodyPr/>
          <a:lstStyle/>
          <a:p>
            <a:r>
              <a:rPr lang="pl-PL" noProof="0" smtClean="0"/>
              <a:t>Kliknij, aby edytować styl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by MediaCom, 00.00.0000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Presentation Title Here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A359-9ABD-43CE-BBB7-A244B4D4F45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48800" y="1772426"/>
            <a:ext cx="4076701" cy="1953443"/>
          </a:xfrm>
        </p:spPr>
        <p:txBody>
          <a:bodyPr>
            <a:normAutofit/>
          </a:bodyPr>
          <a:lstStyle>
            <a:lvl1pPr marL="0" indent="0" defTabSz="269875">
              <a:lnSpc>
                <a:spcPct val="100000"/>
              </a:lnSpc>
              <a:spcBef>
                <a:spcPts val="0"/>
              </a:spcBef>
              <a:buFontTx/>
              <a:buNone/>
              <a:defRPr sz="3000" b="1"/>
            </a:lvl1pPr>
            <a:lvl2pPr marL="0" indent="0" defTabSz="269875">
              <a:lnSpc>
                <a:spcPct val="100000"/>
              </a:lnSpc>
              <a:spcBef>
                <a:spcPts val="0"/>
              </a:spcBef>
              <a:buFontTx/>
              <a:buNone/>
              <a:defRPr sz="3000" b="1"/>
            </a:lvl2pPr>
            <a:lvl3pPr marL="0" indent="0" defTabSz="269875">
              <a:lnSpc>
                <a:spcPct val="100000"/>
              </a:lnSpc>
              <a:spcBef>
                <a:spcPts val="0"/>
              </a:spcBef>
              <a:buFontTx/>
              <a:buNone/>
              <a:defRPr sz="3000" b="1"/>
            </a:lvl3pPr>
            <a:lvl4pPr marL="0" indent="0" defTabSz="269875">
              <a:lnSpc>
                <a:spcPct val="100000"/>
              </a:lnSpc>
              <a:spcBef>
                <a:spcPts val="0"/>
              </a:spcBef>
              <a:buFontTx/>
              <a:buNone/>
              <a:defRPr sz="3000" b="1"/>
            </a:lvl4pPr>
            <a:lvl5pPr marL="0" indent="0" defTabSz="269875">
              <a:lnSpc>
                <a:spcPct val="100000"/>
              </a:lnSpc>
              <a:spcBef>
                <a:spcPts val="0"/>
              </a:spcBef>
              <a:buFontTx/>
              <a:buNone/>
              <a:defRPr sz="3000" b="1"/>
            </a:lvl5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41" y="390143"/>
            <a:ext cx="5374787" cy="1018032"/>
          </a:xfrm>
        </p:spPr>
        <p:txBody>
          <a:bodyPr/>
          <a:lstStyle/>
          <a:p>
            <a:r>
              <a:rPr lang="pl-PL" noProof="0" smtClean="0"/>
              <a:t>Kliknij, aby edytować styl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463" y="1809750"/>
            <a:ext cx="4104009" cy="46878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Tx/>
              <a:buNone/>
              <a:defRPr sz="1400" b="1"/>
            </a:lvl1pPr>
            <a:lvl2pPr marL="0" indent="0">
              <a:spcBef>
                <a:spcPts val="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1400"/>
            </a:lvl3pPr>
            <a:lvl4pPr marL="0" indent="0">
              <a:spcBef>
                <a:spcPts val="0"/>
              </a:spcBef>
              <a:buFontTx/>
              <a:buNone/>
              <a:defRPr sz="1400"/>
            </a:lvl4pPr>
            <a:lvl5pPr marL="0" indent="0" defTabSz="895350">
              <a:spcBef>
                <a:spcPts val="0"/>
              </a:spcBef>
              <a:buFontTx/>
              <a:buNone/>
              <a:defRPr sz="1400"/>
            </a:lvl5pPr>
            <a:lvl6pPr marL="0" indent="0">
              <a:spcBef>
                <a:spcPts val="0"/>
              </a:spcBef>
              <a:buFontTx/>
              <a:buNone/>
              <a:defRPr sz="1400" baseline="0"/>
            </a:lvl6pPr>
            <a:lvl7pPr marL="0" indent="0">
              <a:spcBef>
                <a:spcPts val="0"/>
              </a:spcBef>
              <a:buFontTx/>
              <a:buNone/>
              <a:defRPr sz="1400" baseline="0"/>
            </a:lvl7pPr>
            <a:lvl8pPr marL="0" indent="0">
              <a:spcBef>
                <a:spcPts val="0"/>
              </a:spcBef>
              <a:buFontTx/>
              <a:buNone/>
              <a:defRPr sz="1400" baseline="0"/>
            </a:lvl8pPr>
            <a:lvl9pPr marL="0" indent="0">
              <a:spcBef>
                <a:spcPts val="0"/>
              </a:spcBef>
              <a:buFontTx/>
              <a:buNone/>
              <a:defRPr sz="1400" baseline="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en-GB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by MediaCom, 00.00.0000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Presentation Title Here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A359-9ABD-43CE-BBB7-A244B4D4F45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48800" y="1772426"/>
            <a:ext cx="4076701" cy="1953443"/>
          </a:xfrm>
        </p:spPr>
        <p:txBody>
          <a:bodyPr>
            <a:normAutofit/>
          </a:bodyPr>
          <a:lstStyle>
            <a:lvl1pPr marL="0" indent="0" defTabSz="269875">
              <a:lnSpc>
                <a:spcPct val="100000"/>
              </a:lnSpc>
              <a:spcBef>
                <a:spcPts val="0"/>
              </a:spcBef>
              <a:buFontTx/>
              <a:buNone/>
              <a:defRPr sz="3000" b="1"/>
            </a:lvl1pPr>
            <a:lvl2pPr marL="0" indent="0" defTabSz="269875">
              <a:lnSpc>
                <a:spcPct val="100000"/>
              </a:lnSpc>
              <a:spcBef>
                <a:spcPts val="0"/>
              </a:spcBef>
              <a:buFontTx/>
              <a:buNone/>
              <a:defRPr sz="3000" b="1"/>
            </a:lvl2pPr>
            <a:lvl3pPr marL="0" indent="0" defTabSz="269875">
              <a:lnSpc>
                <a:spcPct val="100000"/>
              </a:lnSpc>
              <a:spcBef>
                <a:spcPts val="0"/>
              </a:spcBef>
              <a:buFontTx/>
              <a:buNone/>
              <a:defRPr sz="3000" b="1"/>
            </a:lvl3pPr>
            <a:lvl4pPr marL="0" indent="0" defTabSz="269875">
              <a:lnSpc>
                <a:spcPct val="100000"/>
              </a:lnSpc>
              <a:spcBef>
                <a:spcPts val="0"/>
              </a:spcBef>
              <a:buFontTx/>
              <a:buNone/>
              <a:defRPr sz="3000" b="1"/>
            </a:lvl4pPr>
            <a:lvl5pPr marL="0" indent="0" defTabSz="269875">
              <a:lnSpc>
                <a:spcPct val="100000"/>
              </a:lnSpc>
              <a:spcBef>
                <a:spcPts val="0"/>
              </a:spcBef>
              <a:buFontTx/>
              <a:buNone/>
              <a:defRPr sz="3000" b="1"/>
            </a:lvl5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48800" y="3933056"/>
            <a:ext cx="4076701" cy="2088232"/>
          </a:xfrm>
        </p:spPr>
        <p:txBody>
          <a:bodyPr/>
          <a:lstStyle>
            <a:lvl1pPr>
              <a:defRPr/>
            </a:lvl1pPr>
          </a:lstStyle>
          <a:p>
            <a:r>
              <a:rPr lang="pl-PL" noProof="0" smtClean="0"/>
              <a:t>Kliknij ikonę, aby dodać obraz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800" y="1809750"/>
            <a:ext cx="5374800" cy="1548000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000" b="1" cap="none" baseline="0"/>
            </a:lvl1pPr>
          </a:lstStyle>
          <a:p>
            <a:r>
              <a:rPr lang="en-GB" noProof="0" dirty="0" smtClean="0"/>
              <a:t>Add text here to make a statement. Do not exceed three lines of text.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by MediaCom, 00.00.0000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Presentation Title Here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A359-9ABD-43CE-BBB7-A244B4D4F45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800" y="1809750"/>
            <a:ext cx="5374800" cy="1548000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000" b="1" cap="none" baseline="0"/>
            </a:lvl1pPr>
          </a:lstStyle>
          <a:p>
            <a:r>
              <a:rPr lang="en-GB" noProof="0" dirty="0" smtClean="0"/>
              <a:t>One line of text</a:t>
            </a:r>
            <a:br>
              <a:rPr lang="en-GB" noProof="0" dirty="0" smtClean="0"/>
            </a:br>
            <a:r>
              <a:rPr lang="en-GB" noProof="0" dirty="0" smtClean="0"/>
              <a:t>Two lines of text</a:t>
            </a:r>
            <a:br>
              <a:rPr lang="en-GB" noProof="0" dirty="0" smtClean="0"/>
            </a:br>
            <a:r>
              <a:rPr lang="en-GB" noProof="0" dirty="0" smtClean="0"/>
              <a:t>Three lines of text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by MediaCom, 00.00.0000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Presentation Title Here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A359-9ABD-43CE-BBB7-A244B4D4F45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48800" y="3548063"/>
            <a:ext cx="5373687" cy="719137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buFontTx/>
              <a:buNone/>
              <a:defRPr sz="1400" b="1"/>
            </a:lvl1pPr>
            <a:lvl2pPr marL="0" indent="0" defTabSz="895350">
              <a:buFontTx/>
              <a:buNone/>
              <a:defRPr sz="1400" b="1"/>
            </a:lvl2pPr>
            <a:lvl3pPr marL="0" indent="0" defTabSz="895350">
              <a:buFontTx/>
              <a:buNone/>
              <a:defRPr sz="1400" b="1"/>
            </a:lvl3pPr>
            <a:lvl4pPr marL="0" indent="0" defTabSz="895350">
              <a:buFontTx/>
              <a:buNone/>
              <a:defRPr sz="1400" b="1"/>
            </a:lvl4pPr>
            <a:lvl5pPr marL="0" indent="0" defTabSz="895350">
              <a:buFontTx/>
              <a:buNone/>
              <a:defRPr sz="1400" b="1"/>
            </a:lvl5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by MediaCom, 00.00.0000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Presentation Title Here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A359-9ABD-43CE-BBB7-A244B4D4F45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48800" y="1809750"/>
            <a:ext cx="8469312" cy="4687887"/>
          </a:xfrm>
        </p:spPr>
        <p:txBody>
          <a:bodyPr/>
          <a:lstStyle/>
          <a:p>
            <a:r>
              <a:rPr lang="pl-PL" noProof="0" smtClean="0"/>
              <a:t>Kliknij ikonę, aby dodać obraz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12167" y="617042"/>
            <a:ext cx="2208604" cy="153887"/>
          </a:xfrm>
        </p:spPr>
        <p:txBody>
          <a:bodyPr/>
          <a:lstStyle/>
          <a:p>
            <a:r>
              <a:rPr lang="en-US" noProof="0" smtClean="0"/>
              <a:t>by MediaCom, 00.00.0000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Presentation Title Here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A359-9ABD-43CE-BBB7-A244B4D4F45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48800" y="1809750"/>
            <a:ext cx="4076700" cy="4687887"/>
          </a:xfrm>
        </p:spPr>
        <p:txBody>
          <a:bodyPr/>
          <a:lstStyle/>
          <a:p>
            <a:r>
              <a:rPr lang="pl-PL" noProof="0" smtClean="0"/>
              <a:t>Kliknij ikonę, aby dodać obraz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745571" y="1809750"/>
            <a:ext cx="4075200" cy="4687887"/>
          </a:xfrm>
        </p:spPr>
        <p:txBody>
          <a:bodyPr/>
          <a:lstStyle/>
          <a:p>
            <a:r>
              <a:rPr lang="pl-PL" noProof="0" smtClean="0"/>
              <a:t>Kliknij ikonę, aby dodać obraz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12167" y="617042"/>
            <a:ext cx="2208604" cy="153887"/>
          </a:xfrm>
        </p:spPr>
        <p:txBody>
          <a:bodyPr/>
          <a:lstStyle/>
          <a:p>
            <a:r>
              <a:rPr lang="en-US" noProof="0" smtClean="0"/>
              <a:t>by MediaCom, 00.00.0000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Presentation Title Here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A359-9ABD-43CE-BBB7-A244B4D4F45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3"/>
          </p:nvPr>
        </p:nvSpPr>
        <p:spPr>
          <a:xfrm>
            <a:off x="2500996" y="1809750"/>
            <a:ext cx="2019974" cy="2194560"/>
          </a:xfrm>
        </p:spPr>
        <p:txBody>
          <a:bodyPr/>
          <a:lstStyle/>
          <a:p>
            <a:r>
              <a:rPr lang="pl-PL" noProof="0" smtClean="0"/>
              <a:t>Kliknij ikonę, aby dodać obraz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797411" y="1809750"/>
            <a:ext cx="4023360" cy="4687887"/>
          </a:xfrm>
        </p:spPr>
        <p:txBody>
          <a:bodyPr/>
          <a:lstStyle/>
          <a:p>
            <a:r>
              <a:rPr lang="pl-PL" noProof="0" smtClean="0"/>
              <a:t>Kliknij ikonę, aby dodać obraz</a:t>
            </a:r>
            <a:endParaRPr lang="en-GB" noProof="0" dirty="0"/>
          </a:p>
        </p:txBody>
      </p:sp>
      <p:sp>
        <p:nvSpPr>
          <p:cNvPr id="8" name="Picture Placeholder 6"/>
          <p:cNvSpPr>
            <a:spLocks noGrp="1" noChangeAspect="1"/>
          </p:cNvSpPr>
          <p:nvPr>
            <p:ph type="pic" sz="quarter" idx="15"/>
          </p:nvPr>
        </p:nvSpPr>
        <p:spPr>
          <a:xfrm>
            <a:off x="2500996" y="4303077"/>
            <a:ext cx="2019974" cy="2194560"/>
          </a:xfrm>
        </p:spPr>
        <p:txBody>
          <a:bodyPr/>
          <a:lstStyle/>
          <a:p>
            <a:r>
              <a:rPr lang="pl-PL" noProof="0" smtClean="0"/>
              <a:t>Kliknij ikonę, aby dodać obraz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41" y="390143"/>
            <a:ext cx="5374787" cy="1018032"/>
          </a:xfrm>
        </p:spPr>
        <p:txBody>
          <a:bodyPr/>
          <a:lstStyle/>
          <a:p>
            <a:r>
              <a:rPr lang="pl-PL" noProof="0" smtClean="0"/>
              <a:t>Kliknij, aby edytować styl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22489" y="617042"/>
            <a:ext cx="2208604" cy="153887"/>
          </a:xfrm>
        </p:spPr>
        <p:txBody>
          <a:bodyPr/>
          <a:lstStyle/>
          <a:p>
            <a:r>
              <a:rPr lang="en-US" noProof="0" smtClean="0"/>
              <a:t>by MediaCom, 00.00.0000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Presentation Title Here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A359-9ABD-43CE-BBB7-A244B4D4F45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3"/>
          </p:nvPr>
        </p:nvSpPr>
        <p:spPr>
          <a:xfrm>
            <a:off x="348800" y="1809751"/>
            <a:ext cx="2654466" cy="2148840"/>
          </a:xfrm>
        </p:spPr>
        <p:txBody>
          <a:bodyPr/>
          <a:lstStyle/>
          <a:p>
            <a:r>
              <a:rPr lang="pl-PL" noProof="0" smtClean="0"/>
              <a:t>Kliknij ikonę, aby dodać obraz</a:t>
            </a:r>
            <a:endParaRPr lang="en-GB" noProof="0" dirty="0"/>
          </a:p>
        </p:txBody>
      </p:sp>
      <p:sp>
        <p:nvSpPr>
          <p:cNvPr id="8" name="Picture Placeholder 6"/>
          <p:cNvSpPr>
            <a:spLocks noGrp="1" noChangeAspect="1"/>
          </p:cNvSpPr>
          <p:nvPr>
            <p:ph type="pic" sz="quarter" idx="15"/>
          </p:nvPr>
        </p:nvSpPr>
        <p:spPr>
          <a:xfrm>
            <a:off x="3262984" y="1809751"/>
            <a:ext cx="2654466" cy="2148840"/>
          </a:xfrm>
        </p:spPr>
        <p:txBody>
          <a:bodyPr/>
          <a:lstStyle/>
          <a:p>
            <a:r>
              <a:rPr lang="pl-PL" noProof="0" smtClean="0"/>
              <a:t>Kliknij ikonę, aby dodać obraz</a:t>
            </a:r>
            <a:endParaRPr lang="en-GB" noProof="0" dirty="0"/>
          </a:p>
        </p:txBody>
      </p:sp>
      <p:sp>
        <p:nvSpPr>
          <p:cNvPr id="10" name="Picture Placeholder 6"/>
          <p:cNvSpPr>
            <a:spLocks noGrp="1" noChangeAspect="1"/>
          </p:cNvSpPr>
          <p:nvPr>
            <p:ph type="pic" sz="quarter" idx="16"/>
          </p:nvPr>
        </p:nvSpPr>
        <p:spPr>
          <a:xfrm>
            <a:off x="6176627" y="1809751"/>
            <a:ext cx="2654466" cy="2148840"/>
          </a:xfrm>
        </p:spPr>
        <p:txBody>
          <a:bodyPr/>
          <a:lstStyle/>
          <a:p>
            <a:r>
              <a:rPr lang="pl-PL" noProof="0" smtClean="0"/>
              <a:t>Kliknij ikonę, aby dodać obraz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12167" y="617042"/>
            <a:ext cx="2208604" cy="153887"/>
          </a:xfrm>
        </p:spPr>
        <p:txBody>
          <a:bodyPr/>
          <a:lstStyle/>
          <a:p>
            <a:r>
              <a:rPr lang="en-US" noProof="0" smtClean="0"/>
              <a:t>by MediaCom, 00.00.0000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Presentation Title Here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A359-9ABD-43CE-BBB7-A244B4D4F45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3"/>
          </p:nvPr>
        </p:nvSpPr>
        <p:spPr>
          <a:xfrm>
            <a:off x="6109827" y="4294530"/>
            <a:ext cx="2710944" cy="2194560"/>
          </a:xfrm>
        </p:spPr>
        <p:txBody>
          <a:bodyPr/>
          <a:lstStyle/>
          <a:p>
            <a:r>
              <a:rPr lang="pl-PL" noProof="0" smtClean="0"/>
              <a:t>Kliknij ikonę, aby dodać obraz</a:t>
            </a:r>
            <a:endParaRPr lang="en-GB" noProof="0" dirty="0"/>
          </a:p>
        </p:txBody>
      </p:sp>
      <p:sp>
        <p:nvSpPr>
          <p:cNvPr id="8" name="Picture Placeholder 6"/>
          <p:cNvSpPr>
            <a:spLocks noGrp="1" noChangeAspect="1"/>
          </p:cNvSpPr>
          <p:nvPr>
            <p:ph type="pic" sz="quarter" idx="15"/>
          </p:nvPr>
        </p:nvSpPr>
        <p:spPr>
          <a:xfrm>
            <a:off x="3130033" y="1809750"/>
            <a:ext cx="2710945" cy="2194560"/>
          </a:xfrm>
        </p:spPr>
        <p:txBody>
          <a:bodyPr/>
          <a:lstStyle/>
          <a:p>
            <a:r>
              <a:rPr lang="pl-PL" noProof="0" smtClean="0"/>
              <a:t>Kliknij ikonę, aby dodać obraz</a:t>
            </a:r>
            <a:endParaRPr lang="en-GB" noProof="0" dirty="0"/>
          </a:p>
        </p:txBody>
      </p:sp>
      <p:sp>
        <p:nvSpPr>
          <p:cNvPr id="10" name="Picture Placeholder 6"/>
          <p:cNvSpPr>
            <a:spLocks noGrp="1" noChangeAspect="1"/>
          </p:cNvSpPr>
          <p:nvPr>
            <p:ph type="pic" sz="quarter" idx="16"/>
          </p:nvPr>
        </p:nvSpPr>
        <p:spPr>
          <a:xfrm>
            <a:off x="6109827" y="1809750"/>
            <a:ext cx="2710944" cy="2194560"/>
          </a:xfrm>
        </p:spPr>
        <p:txBody>
          <a:bodyPr/>
          <a:lstStyle/>
          <a:p>
            <a:r>
              <a:rPr lang="pl-PL" noProof="0" smtClean="0"/>
              <a:t>Kliknij ikonę, aby dodać obraz</a:t>
            </a:r>
            <a:endParaRPr lang="en-GB" noProof="0" dirty="0"/>
          </a:p>
        </p:txBody>
      </p:sp>
      <p:sp>
        <p:nvSpPr>
          <p:cNvPr id="9" name="Picture Placeholder 6"/>
          <p:cNvSpPr>
            <a:spLocks noGrp="1" noChangeAspect="1"/>
          </p:cNvSpPr>
          <p:nvPr>
            <p:ph type="pic" sz="quarter" idx="17"/>
          </p:nvPr>
        </p:nvSpPr>
        <p:spPr>
          <a:xfrm>
            <a:off x="3130032" y="4294530"/>
            <a:ext cx="2710944" cy="2194560"/>
          </a:xfrm>
        </p:spPr>
        <p:txBody>
          <a:bodyPr/>
          <a:lstStyle/>
          <a:p>
            <a:r>
              <a:rPr lang="pl-PL" noProof="0" smtClean="0"/>
              <a:t>Kliknij ikonę, aby dodać obraz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00" y="1809750"/>
            <a:ext cx="5373290" cy="4687887"/>
          </a:xfrm>
        </p:spPr>
        <p:txBody>
          <a:bodyPr/>
          <a:lstStyle>
            <a:lvl1pPr marL="0" indent="0">
              <a:defRPr/>
            </a:lvl1pPr>
            <a:lvl5pPr defTabSz="895350"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by MediaCom, 00.00.0000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 Here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A359-9ABD-43CE-BBB7-A244B4D4F45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41" y="390142"/>
            <a:ext cx="5374787" cy="1018032"/>
          </a:xfrm>
        </p:spPr>
        <p:txBody>
          <a:bodyPr anchor="t" anchorCtr="0">
            <a:noAutofit/>
          </a:bodyPr>
          <a:lstStyle>
            <a:lvl1pPr algn="l">
              <a:defRPr sz="3000" b="1"/>
            </a:lvl1pPr>
          </a:lstStyle>
          <a:p>
            <a:r>
              <a:rPr lang="pl-PL" noProof="0" smtClean="0"/>
              <a:t>Kliknij, aby edytować styl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42931" y="1809750"/>
            <a:ext cx="5577840" cy="46878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noProof="0" smtClean="0"/>
              <a:t>Kliknij ikonę, aby dodać obraz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12167" y="617042"/>
            <a:ext cx="2208604" cy="153887"/>
          </a:xfrm>
        </p:spPr>
        <p:txBody>
          <a:bodyPr/>
          <a:lstStyle/>
          <a:p>
            <a:r>
              <a:rPr lang="en-US" noProof="0" smtClean="0"/>
              <a:t>by MediaCom, 00.00.0000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Presentation Title Here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A359-9ABD-43CE-BBB7-A244B4D4F45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48800" y="1744432"/>
            <a:ext cx="2636837" cy="475161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 marL="460800">
              <a:buClr>
                <a:schemeClr val="accent4"/>
              </a:buClr>
              <a:defRPr sz="1400"/>
            </a:lvl4pPr>
            <a:lvl5pPr marL="460800">
              <a:buClr>
                <a:schemeClr val="accent4"/>
              </a:buClr>
              <a:defRPr sz="1400"/>
            </a:lvl5pPr>
            <a:lvl6pPr marL="460800">
              <a:buClr>
                <a:schemeClr val="accent4"/>
              </a:buClr>
              <a:defRPr/>
            </a:lvl6pPr>
            <a:lvl7pPr marL="460800">
              <a:buClr>
                <a:schemeClr val="accent4"/>
              </a:buClr>
              <a:defRPr/>
            </a:lvl7pPr>
            <a:lvl8pPr marL="460800">
              <a:buClr>
                <a:schemeClr val="accent4"/>
              </a:buClr>
              <a:defRPr/>
            </a:lvl8pPr>
            <a:lvl9pPr marL="460800">
              <a:buClr>
                <a:schemeClr val="accent4"/>
              </a:buClr>
              <a:defRPr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41" y="390142"/>
            <a:ext cx="5374787" cy="1018032"/>
          </a:xfrm>
        </p:spPr>
        <p:txBody>
          <a:bodyPr anchor="t" anchorCtr="0">
            <a:noAutofit/>
          </a:bodyPr>
          <a:lstStyle>
            <a:lvl1pPr algn="l">
              <a:defRPr sz="3000" b="1"/>
            </a:lvl1pPr>
          </a:lstStyle>
          <a:p>
            <a:r>
              <a:rPr lang="pl-PL" noProof="0" smtClean="0"/>
              <a:t>Kliknij, aby edytować styl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2931" y="1799254"/>
            <a:ext cx="5577840" cy="4698383"/>
          </a:xfrm>
        </p:spPr>
        <p:txBody>
          <a:bodyPr/>
          <a:lstStyle>
            <a:lvl1pPr>
              <a:defRPr lang="en-US" sz="20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8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91200">
              <a:defRPr lang="en-US" sz="14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921600">
              <a:defRPr lang="en-US" sz="14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152000">
              <a:defRPr lang="en-US" sz="14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1382400">
              <a:defRPr lang="en-US" sz="14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4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>
              <a:defRPr lang="en-GB" sz="14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pl-PL" noProof="0" smtClean="0"/>
              <a:t>Kliknij, aby edytować style wzorca tekstu</a:t>
            </a:r>
          </a:p>
          <a:p>
            <a:pPr marL="0" lvl="1" indent="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pl-PL" noProof="0" smtClean="0"/>
              <a:t>Drugi poziom</a:t>
            </a:r>
          </a:p>
          <a:p>
            <a:pPr marL="0" lvl="2" indent="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pl-PL" noProof="0" smtClean="0"/>
              <a:t>Trzeci poziom</a:t>
            </a:r>
          </a:p>
          <a:p>
            <a:pPr marL="0" lvl="3" indent="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pl-PL" noProof="0" smtClean="0"/>
              <a:t>Czwarty poziom</a:t>
            </a:r>
          </a:p>
          <a:p>
            <a:pPr marL="0" lvl="4" indent="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pl-PL" noProof="0" smtClean="0"/>
              <a:t>Piąty poziom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12167" y="617042"/>
            <a:ext cx="2208604" cy="153887"/>
          </a:xfrm>
        </p:spPr>
        <p:txBody>
          <a:bodyPr/>
          <a:lstStyle/>
          <a:p>
            <a:r>
              <a:rPr lang="en-US" noProof="0" smtClean="0"/>
              <a:t>by MediaCom, 00.00.0000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Presentation Title Here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A359-9ABD-43CE-BBB7-A244B4D4F45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8800" y="1746000"/>
            <a:ext cx="2636837" cy="47500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 marL="460800">
              <a:buClr>
                <a:schemeClr val="accent4"/>
              </a:buClr>
              <a:defRPr sz="1400"/>
            </a:lvl4pPr>
            <a:lvl5pPr marL="460800">
              <a:buClr>
                <a:schemeClr val="accent4"/>
              </a:buClr>
              <a:defRPr sz="1400"/>
            </a:lvl5pPr>
            <a:lvl6pPr marL="460800">
              <a:buClr>
                <a:schemeClr val="accent4"/>
              </a:buClr>
              <a:defRPr/>
            </a:lvl6pPr>
            <a:lvl7pPr marL="460800">
              <a:buClr>
                <a:schemeClr val="accent4"/>
              </a:buClr>
              <a:defRPr/>
            </a:lvl7pPr>
            <a:lvl8pPr marL="460800">
              <a:buClr>
                <a:schemeClr val="accent4"/>
              </a:buClr>
              <a:defRPr/>
            </a:lvl8pPr>
            <a:lvl9pPr marL="460800">
              <a:buClr>
                <a:schemeClr val="accent4"/>
              </a:buClr>
              <a:defRPr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41" y="390142"/>
            <a:ext cx="5374787" cy="1018032"/>
          </a:xfrm>
        </p:spPr>
        <p:txBody>
          <a:bodyPr anchor="t" anchorCtr="0">
            <a:noAutofit/>
          </a:bodyPr>
          <a:lstStyle>
            <a:lvl1pPr algn="l">
              <a:defRPr sz="3000" b="1"/>
            </a:lvl1pPr>
          </a:lstStyle>
          <a:p>
            <a:r>
              <a:rPr lang="pl-PL" noProof="0" smtClean="0"/>
              <a:t>Kliknij, aby edytować styl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12167" y="617042"/>
            <a:ext cx="2208604" cy="153887"/>
          </a:xfrm>
        </p:spPr>
        <p:txBody>
          <a:bodyPr/>
          <a:lstStyle/>
          <a:p>
            <a:r>
              <a:rPr lang="en-US" noProof="0" smtClean="0"/>
              <a:t>by MediaCom, 00.00.0000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Presentation Title Here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A359-9ABD-43CE-BBB7-A244B4D4F45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48800" y="1744432"/>
            <a:ext cx="2636837" cy="475161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 marL="460800">
              <a:buClr>
                <a:schemeClr val="accent4"/>
              </a:buClr>
              <a:defRPr sz="1400"/>
            </a:lvl4pPr>
            <a:lvl5pPr marL="460800">
              <a:buClr>
                <a:schemeClr val="accent4"/>
              </a:buClr>
              <a:defRPr sz="1400"/>
            </a:lvl5pPr>
            <a:lvl6pPr marL="460800">
              <a:buClr>
                <a:schemeClr val="accent4"/>
              </a:buClr>
              <a:defRPr/>
            </a:lvl6pPr>
            <a:lvl7pPr marL="460800">
              <a:buClr>
                <a:schemeClr val="accent4"/>
              </a:buClr>
              <a:defRPr/>
            </a:lvl7pPr>
            <a:lvl8pPr marL="460800">
              <a:buClr>
                <a:schemeClr val="accent4"/>
              </a:buClr>
              <a:defRPr/>
            </a:lvl8pPr>
            <a:lvl9pPr marL="460800">
              <a:buClr>
                <a:schemeClr val="accent4"/>
              </a:buClr>
              <a:defRPr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en-GB" noProof="0" dirty="0"/>
          </a:p>
        </p:txBody>
      </p:sp>
      <p:sp>
        <p:nvSpPr>
          <p:cNvPr id="8" name="Picture Placeholder 6"/>
          <p:cNvSpPr>
            <a:spLocks noGrp="1" noChangeAspect="1"/>
          </p:cNvSpPr>
          <p:nvPr>
            <p:ph type="pic" sz="quarter" idx="15"/>
          </p:nvPr>
        </p:nvSpPr>
        <p:spPr>
          <a:xfrm>
            <a:off x="3262984" y="1809751"/>
            <a:ext cx="2654466" cy="2148840"/>
          </a:xfrm>
        </p:spPr>
        <p:txBody>
          <a:bodyPr/>
          <a:lstStyle/>
          <a:p>
            <a:r>
              <a:rPr lang="pl-PL" noProof="0" smtClean="0"/>
              <a:t>Kliknij ikonę, aby dodać obraz</a:t>
            </a:r>
            <a:endParaRPr lang="en-GB" noProof="0" dirty="0"/>
          </a:p>
        </p:txBody>
      </p:sp>
      <p:sp>
        <p:nvSpPr>
          <p:cNvPr id="10" name="Picture Placeholder 6"/>
          <p:cNvSpPr>
            <a:spLocks noGrp="1" noChangeAspect="1"/>
          </p:cNvSpPr>
          <p:nvPr>
            <p:ph type="pic" sz="quarter" idx="16"/>
          </p:nvPr>
        </p:nvSpPr>
        <p:spPr>
          <a:xfrm>
            <a:off x="6176627" y="1809751"/>
            <a:ext cx="2654466" cy="2148840"/>
          </a:xfrm>
        </p:spPr>
        <p:txBody>
          <a:bodyPr/>
          <a:lstStyle/>
          <a:p>
            <a:r>
              <a:rPr lang="pl-PL" noProof="0" smtClean="0"/>
              <a:t>Kliknij ikonę, aby dodać obraz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41" y="390142"/>
            <a:ext cx="5374787" cy="1018032"/>
          </a:xfrm>
        </p:spPr>
        <p:txBody>
          <a:bodyPr anchor="t" anchorCtr="0">
            <a:noAutofit/>
          </a:bodyPr>
          <a:lstStyle>
            <a:lvl1pPr algn="l">
              <a:defRPr sz="3000" b="1"/>
            </a:lvl1pPr>
          </a:lstStyle>
          <a:p>
            <a:r>
              <a:rPr lang="pl-PL" noProof="0" smtClean="0"/>
              <a:t>Kliknij, aby edytować styl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by MediaCom, 00.00.0000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Presentation Title Here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86872" y="6497638"/>
            <a:ext cx="2133278" cy="276065"/>
          </a:xfrm>
        </p:spPr>
        <p:txBody>
          <a:bodyPr/>
          <a:lstStyle/>
          <a:p>
            <a:fld id="{807CA359-9ABD-43CE-BBB7-A244B4D4F45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Picture Placeholder 6"/>
          <p:cNvSpPr>
            <a:spLocks noGrp="1" noChangeAspect="1"/>
          </p:cNvSpPr>
          <p:nvPr>
            <p:ph type="pic" sz="quarter" idx="13"/>
          </p:nvPr>
        </p:nvSpPr>
        <p:spPr>
          <a:xfrm>
            <a:off x="3247488" y="1809751"/>
            <a:ext cx="1860847" cy="2194560"/>
          </a:xfrm>
        </p:spPr>
        <p:txBody>
          <a:bodyPr/>
          <a:lstStyle/>
          <a:p>
            <a:r>
              <a:rPr lang="pl-PL" noProof="0" smtClean="0"/>
              <a:t>Kliknij ikonę, aby dodać obraz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429256" y="1809751"/>
            <a:ext cx="3390894" cy="4687888"/>
          </a:xfrm>
        </p:spPr>
        <p:txBody>
          <a:bodyPr/>
          <a:lstStyle/>
          <a:p>
            <a:r>
              <a:rPr lang="pl-PL" noProof="0" smtClean="0"/>
              <a:t>Kliknij ikonę, aby dodać obraz</a:t>
            </a:r>
            <a:endParaRPr lang="en-GB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48800" y="1746000"/>
            <a:ext cx="2636837" cy="47500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 marL="460800">
              <a:buClr>
                <a:schemeClr val="accent4"/>
              </a:buClr>
              <a:defRPr sz="1400"/>
            </a:lvl4pPr>
            <a:lvl5pPr marL="460800">
              <a:buClr>
                <a:schemeClr val="accent4"/>
              </a:buClr>
              <a:defRPr sz="1400"/>
            </a:lvl5pPr>
            <a:lvl6pPr marL="460800">
              <a:buClr>
                <a:schemeClr val="accent4"/>
              </a:buClr>
              <a:defRPr/>
            </a:lvl6pPr>
            <a:lvl7pPr marL="460800">
              <a:buClr>
                <a:schemeClr val="accent4"/>
              </a:buClr>
              <a:defRPr/>
            </a:lvl7pPr>
            <a:lvl8pPr marL="460800">
              <a:buClr>
                <a:schemeClr val="accent4"/>
              </a:buClr>
              <a:defRPr/>
            </a:lvl8pPr>
            <a:lvl9pPr marL="460800">
              <a:buClr>
                <a:schemeClr val="accent4"/>
              </a:buClr>
              <a:defRPr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en-GB" noProof="0" dirty="0"/>
          </a:p>
        </p:txBody>
      </p:sp>
      <p:sp>
        <p:nvSpPr>
          <p:cNvPr id="11" name="Picture Placeholder 6"/>
          <p:cNvSpPr>
            <a:spLocks noGrp="1" noChangeAspect="1"/>
          </p:cNvSpPr>
          <p:nvPr>
            <p:ph type="pic" sz="quarter" idx="17"/>
          </p:nvPr>
        </p:nvSpPr>
        <p:spPr>
          <a:xfrm>
            <a:off x="3247488" y="4303079"/>
            <a:ext cx="1860847" cy="2194560"/>
          </a:xfrm>
        </p:spPr>
        <p:txBody>
          <a:bodyPr/>
          <a:lstStyle/>
          <a:p>
            <a:r>
              <a:rPr lang="pl-PL" noProof="0" smtClean="0"/>
              <a:t>Kliknij ikonę, aby dodać obraz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&amp; Text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41" y="390143"/>
            <a:ext cx="5374787" cy="1018032"/>
          </a:xfrm>
        </p:spPr>
        <p:txBody>
          <a:bodyPr/>
          <a:lstStyle/>
          <a:p>
            <a:r>
              <a:rPr lang="pl-PL" noProof="0" smtClean="0"/>
              <a:t>Kliknij, aby edytować styl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22489" y="617042"/>
            <a:ext cx="2208604" cy="153887"/>
          </a:xfrm>
        </p:spPr>
        <p:txBody>
          <a:bodyPr/>
          <a:lstStyle/>
          <a:p>
            <a:r>
              <a:rPr lang="en-US" noProof="0" smtClean="0"/>
              <a:t>by MediaCom, 00.00.0000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Presentation Title Here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A359-9ABD-43CE-BBB7-A244B4D4F45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3"/>
          </p:nvPr>
        </p:nvSpPr>
        <p:spPr>
          <a:xfrm>
            <a:off x="348800" y="1809751"/>
            <a:ext cx="2654466" cy="2148840"/>
          </a:xfrm>
        </p:spPr>
        <p:txBody>
          <a:bodyPr/>
          <a:lstStyle/>
          <a:p>
            <a:r>
              <a:rPr lang="pl-PL" noProof="0" smtClean="0"/>
              <a:t>Kliknij ikonę, aby dodać obraz</a:t>
            </a:r>
            <a:endParaRPr lang="en-GB" noProof="0" dirty="0"/>
          </a:p>
        </p:txBody>
      </p:sp>
      <p:sp>
        <p:nvSpPr>
          <p:cNvPr id="8" name="Picture Placeholder 6"/>
          <p:cNvSpPr>
            <a:spLocks noGrp="1" noChangeAspect="1"/>
          </p:cNvSpPr>
          <p:nvPr>
            <p:ph type="pic" sz="quarter" idx="15"/>
          </p:nvPr>
        </p:nvSpPr>
        <p:spPr>
          <a:xfrm>
            <a:off x="3262984" y="1809751"/>
            <a:ext cx="2654466" cy="2148840"/>
          </a:xfrm>
        </p:spPr>
        <p:txBody>
          <a:bodyPr/>
          <a:lstStyle/>
          <a:p>
            <a:r>
              <a:rPr lang="pl-PL" noProof="0" smtClean="0"/>
              <a:t>Kliknij ikonę, aby dodać obraz</a:t>
            </a:r>
            <a:endParaRPr lang="en-GB" noProof="0" dirty="0"/>
          </a:p>
        </p:txBody>
      </p:sp>
      <p:sp>
        <p:nvSpPr>
          <p:cNvPr id="10" name="Picture Placeholder 6"/>
          <p:cNvSpPr>
            <a:spLocks noGrp="1" noChangeAspect="1"/>
          </p:cNvSpPr>
          <p:nvPr>
            <p:ph type="pic" sz="quarter" idx="16"/>
          </p:nvPr>
        </p:nvSpPr>
        <p:spPr>
          <a:xfrm>
            <a:off x="6176627" y="1809751"/>
            <a:ext cx="2654466" cy="2148840"/>
          </a:xfrm>
        </p:spPr>
        <p:txBody>
          <a:bodyPr/>
          <a:lstStyle/>
          <a:p>
            <a:r>
              <a:rPr lang="pl-PL" noProof="0" smtClean="0"/>
              <a:t>Kliknij ikonę, aby dodać obraz</a:t>
            </a:r>
            <a:endParaRPr lang="en-GB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348800" y="4286256"/>
            <a:ext cx="2653200" cy="857265"/>
          </a:xfrm>
        </p:spPr>
        <p:txBody>
          <a:bodyPr>
            <a:normAutofit/>
          </a:bodyPr>
          <a:lstStyle>
            <a:lvl1pPr>
              <a:defRPr sz="1400"/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  <a:lvl6pPr marL="0" indent="0">
              <a:buNone/>
              <a:defRPr sz="1400"/>
            </a:lvl6pPr>
            <a:lvl7pPr marL="0" indent="0">
              <a:buNone/>
              <a:defRPr sz="1400"/>
            </a:lvl7pPr>
            <a:lvl8pPr marL="0" indent="0">
              <a:buNone/>
              <a:defRPr sz="1400"/>
            </a:lvl8pPr>
            <a:lvl9pPr marL="0" indent="0">
              <a:buNone/>
              <a:defRPr sz="1400"/>
            </a:lvl9pPr>
          </a:lstStyle>
          <a:p>
            <a:pPr lvl="0"/>
            <a:r>
              <a:rPr lang="en-GB" noProof="0" dirty="0" smtClean="0"/>
              <a:t>Click to add text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3262984" y="4286256"/>
            <a:ext cx="2653200" cy="857265"/>
          </a:xfrm>
        </p:spPr>
        <p:txBody>
          <a:bodyPr>
            <a:normAutofit/>
          </a:bodyPr>
          <a:lstStyle>
            <a:lvl1pPr>
              <a:defRPr sz="1400"/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  <a:lvl6pPr marL="0" indent="0">
              <a:buNone/>
              <a:defRPr sz="1400"/>
            </a:lvl6pPr>
            <a:lvl7pPr marL="0" indent="0">
              <a:buNone/>
              <a:defRPr sz="1400"/>
            </a:lvl7pPr>
            <a:lvl8pPr marL="0" indent="0">
              <a:buNone/>
              <a:defRPr sz="1400"/>
            </a:lvl8pPr>
            <a:lvl9pPr marL="0" indent="0">
              <a:buNone/>
              <a:defRPr sz="1400"/>
            </a:lvl9pPr>
          </a:lstStyle>
          <a:p>
            <a:pPr lvl="0"/>
            <a:r>
              <a:rPr lang="en-GB" noProof="0" dirty="0" smtClean="0"/>
              <a:t>Click to add text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6176627" y="4286256"/>
            <a:ext cx="2653200" cy="857265"/>
          </a:xfrm>
        </p:spPr>
        <p:txBody>
          <a:bodyPr>
            <a:normAutofit/>
          </a:bodyPr>
          <a:lstStyle>
            <a:lvl1pPr>
              <a:defRPr sz="1400"/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  <a:lvl6pPr marL="0" indent="0">
              <a:buNone/>
              <a:defRPr sz="1400"/>
            </a:lvl6pPr>
            <a:lvl7pPr marL="0" indent="0">
              <a:buNone/>
              <a:defRPr sz="1400"/>
            </a:lvl7pPr>
            <a:lvl8pPr marL="0" indent="0">
              <a:buNone/>
              <a:defRPr sz="1400"/>
            </a:lvl8pPr>
            <a:lvl9pPr marL="0" indent="0">
              <a:buNone/>
              <a:defRPr sz="1400"/>
            </a:lvl9pPr>
          </a:lstStyle>
          <a:p>
            <a:pPr lvl="0"/>
            <a:r>
              <a:rPr lang="en-GB" noProof="0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p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by MediaCom, 00.00.0000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Presentation Title Here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A359-9ABD-43CE-BBB7-A244B4D4F45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8800" y="1746000"/>
            <a:ext cx="2636837" cy="4750050"/>
          </a:xfrm>
        </p:spPr>
        <p:txBody>
          <a:bodyPr>
            <a:normAutofit/>
          </a:bodyPr>
          <a:lstStyle>
            <a:lvl1pPr algn="l">
              <a:spcBef>
                <a:spcPts val="1000"/>
              </a:spcBef>
              <a:buFontTx/>
              <a:buNone/>
              <a:defRPr sz="1400" b="1"/>
            </a:lvl1pPr>
            <a:lvl2pPr marL="0" indent="0" algn="l">
              <a:spcBef>
                <a:spcPts val="0"/>
              </a:spcBef>
              <a:buFontTx/>
              <a:buNone/>
              <a:defRPr sz="1400"/>
            </a:lvl2pPr>
            <a:lvl3pPr marL="0" indent="0" algn="l">
              <a:spcBef>
                <a:spcPts val="0"/>
              </a:spcBef>
              <a:buFontTx/>
              <a:buNone/>
              <a:defRPr sz="1400"/>
            </a:lvl3pPr>
            <a:lvl4pPr marL="0" indent="0" algn="l">
              <a:spcBef>
                <a:spcPts val="0"/>
              </a:spcBef>
              <a:buFontTx/>
              <a:buNone/>
              <a:defRPr sz="1400"/>
            </a:lvl4pPr>
            <a:lvl5pPr marL="0" indent="0" algn="l">
              <a:spcBef>
                <a:spcPts val="0"/>
              </a:spcBef>
              <a:buFontTx/>
              <a:buNone/>
              <a:defRPr sz="1400"/>
            </a:lvl5pPr>
            <a:lvl6pPr marL="0" indent="0" algn="l">
              <a:spcBef>
                <a:spcPts val="0"/>
              </a:spcBef>
              <a:buFontTx/>
              <a:buNone/>
              <a:defRPr/>
            </a:lvl6pPr>
            <a:lvl7pPr marL="0" indent="0" algn="l">
              <a:spcBef>
                <a:spcPts val="0"/>
              </a:spcBef>
              <a:buFontTx/>
              <a:buNone/>
              <a:defRPr/>
            </a:lvl7pPr>
            <a:lvl8pPr marL="0" indent="0" algn="l">
              <a:spcBef>
                <a:spcPts val="0"/>
              </a:spcBef>
              <a:buFontTx/>
              <a:buNone/>
              <a:defRPr/>
            </a:lvl8pPr>
            <a:lvl9pPr marL="0" indent="0" algn="l">
              <a:spcBef>
                <a:spcPts val="0"/>
              </a:spcBef>
              <a:buFontTx/>
              <a:buNone/>
              <a:defRPr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aCom Regio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41" y="390142"/>
            <a:ext cx="5374787" cy="1018032"/>
          </a:xfrm>
        </p:spPr>
        <p:txBody>
          <a:bodyPr anchor="t" anchorCtr="0">
            <a:noAutofit/>
          </a:bodyPr>
          <a:lstStyle>
            <a:lvl1pPr algn="l">
              <a:defRPr sz="3000" b="1"/>
            </a:lvl1pPr>
          </a:lstStyle>
          <a:p>
            <a:r>
              <a:rPr lang="pl-PL" noProof="0" smtClean="0"/>
              <a:t>Kliknij, aby edytować styl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12167" y="617042"/>
            <a:ext cx="2208604" cy="153887"/>
          </a:xfrm>
        </p:spPr>
        <p:txBody>
          <a:bodyPr/>
          <a:lstStyle/>
          <a:p>
            <a:r>
              <a:rPr lang="en-US" noProof="0" smtClean="0"/>
              <a:t>by MediaCom, 00.00.0000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Presentation Title Here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A359-9ABD-43CE-BBB7-A244B4D4F45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745571" y="1809750"/>
            <a:ext cx="4075200" cy="4687887"/>
          </a:xfrm>
        </p:spPr>
        <p:txBody>
          <a:bodyPr/>
          <a:lstStyle/>
          <a:p>
            <a:r>
              <a:rPr lang="pl-PL" noProof="0" smtClean="0"/>
              <a:t>Kliknij ikonę, aby dodać obraz</a:t>
            </a:r>
            <a:endParaRPr lang="en-GB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348800" y="1746000"/>
            <a:ext cx="1908000" cy="47500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 marL="460800">
              <a:buClr>
                <a:schemeClr val="accent4"/>
              </a:buClr>
              <a:defRPr sz="1400"/>
            </a:lvl4pPr>
            <a:lvl5pPr marL="460800">
              <a:buClr>
                <a:schemeClr val="accent4"/>
              </a:buClr>
              <a:defRPr sz="1400"/>
            </a:lvl5pPr>
            <a:lvl6pPr marL="460800">
              <a:buClr>
                <a:schemeClr val="accent4"/>
              </a:buClr>
              <a:defRPr/>
            </a:lvl6pPr>
            <a:lvl7pPr marL="460800">
              <a:buClr>
                <a:schemeClr val="accent4"/>
              </a:buClr>
              <a:defRPr/>
            </a:lvl7pPr>
            <a:lvl8pPr marL="460800">
              <a:buClr>
                <a:schemeClr val="accent4"/>
              </a:buClr>
              <a:defRPr/>
            </a:lvl8pPr>
            <a:lvl9pPr marL="460800">
              <a:buClr>
                <a:schemeClr val="accent4"/>
              </a:buClr>
              <a:defRPr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en-GB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2519538" y="1746000"/>
            <a:ext cx="1908000" cy="47500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 marL="460800">
              <a:buClr>
                <a:schemeClr val="accent4"/>
              </a:buClr>
              <a:defRPr sz="1400"/>
            </a:lvl4pPr>
            <a:lvl5pPr marL="460800">
              <a:buClr>
                <a:schemeClr val="accent4"/>
              </a:buClr>
              <a:defRPr sz="1400"/>
            </a:lvl5pPr>
            <a:lvl6pPr marL="460800">
              <a:buClr>
                <a:schemeClr val="accent4"/>
              </a:buClr>
              <a:defRPr/>
            </a:lvl6pPr>
            <a:lvl7pPr marL="460800">
              <a:buClr>
                <a:schemeClr val="accent4"/>
              </a:buClr>
              <a:defRPr/>
            </a:lvl7pPr>
            <a:lvl8pPr marL="460800">
              <a:buClr>
                <a:schemeClr val="accent4"/>
              </a:buClr>
              <a:defRPr/>
            </a:lvl8pPr>
            <a:lvl9pPr marL="460800">
              <a:buClr>
                <a:schemeClr val="accent4"/>
              </a:buClr>
              <a:defRPr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800" y="1707109"/>
            <a:ext cx="4070722" cy="1548000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000" b="1" cap="none" baseline="0"/>
            </a:lvl1pPr>
          </a:lstStyle>
          <a:p>
            <a:r>
              <a:rPr lang="en-GB" noProof="0" dirty="0" smtClean="0"/>
              <a:t>One line of text</a:t>
            </a:r>
            <a:br>
              <a:rPr lang="en-GB" noProof="0" dirty="0" smtClean="0"/>
            </a:br>
            <a:r>
              <a:rPr lang="en-GB" noProof="0" dirty="0" smtClean="0"/>
              <a:t>Two lines of text</a:t>
            </a:r>
            <a:br>
              <a:rPr lang="en-GB" noProof="0" dirty="0" smtClean="0"/>
            </a:br>
            <a:r>
              <a:rPr lang="en-GB" noProof="0" dirty="0" smtClean="0"/>
              <a:t>Three lines of text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by MediaCom, 00.00.0000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Presentation Title Here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A359-9ABD-43CE-BBB7-A244B4D4F45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716463" y="1809750"/>
            <a:ext cx="4103687" cy="468788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6462" y="1809750"/>
            <a:ext cx="4104006" cy="4687887"/>
          </a:xfrm>
        </p:spPr>
        <p:txBody>
          <a:bodyPr/>
          <a:lstStyle>
            <a:lvl1pPr>
              <a:defRPr/>
            </a:lvl1pPr>
          </a:lstStyle>
          <a:p>
            <a:r>
              <a:rPr lang="pl-PL" noProof="0" smtClean="0"/>
              <a:t>Kliknij ikonę, aby dodać obraz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800" y="1707109"/>
            <a:ext cx="4070722" cy="1548000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000" b="1" cap="none" baseline="0"/>
            </a:lvl1pPr>
          </a:lstStyle>
          <a:p>
            <a:r>
              <a:rPr lang="en-GB" noProof="0" dirty="0" smtClean="0"/>
              <a:t>One line of text</a:t>
            </a:r>
            <a:br>
              <a:rPr lang="en-GB" noProof="0" dirty="0" smtClean="0"/>
            </a:br>
            <a:r>
              <a:rPr lang="en-GB" noProof="0" dirty="0" smtClean="0"/>
              <a:t>Two lines of text</a:t>
            </a:r>
            <a:br>
              <a:rPr lang="en-GB" noProof="0" dirty="0" smtClean="0"/>
            </a:br>
            <a:r>
              <a:rPr lang="en-GB" noProof="0" dirty="0" smtClean="0"/>
              <a:t>Three lines of text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12167" y="617042"/>
            <a:ext cx="2208604" cy="153887"/>
          </a:xfrm>
        </p:spPr>
        <p:txBody>
          <a:bodyPr/>
          <a:lstStyle/>
          <a:p>
            <a:r>
              <a:rPr lang="en-US" noProof="0" smtClean="0"/>
              <a:t>by MediaCom, 00.00.0000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Presentation Title Here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A359-9ABD-43CE-BBB7-A244B4D4F45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8800" y="1809751"/>
            <a:ext cx="8469311" cy="4548208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by MediaCom, 00.00.0000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Presentation Title Here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A359-9ABD-43CE-BBB7-A244B4D4F45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00" y="1809750"/>
            <a:ext cx="5373290" cy="4687887"/>
          </a:xfrm>
        </p:spPr>
        <p:txBody>
          <a:bodyPr>
            <a:normAutofit/>
          </a:bodyPr>
          <a:lstStyle>
            <a:lvl1pPr marL="230400" indent="-230400">
              <a:lnSpc>
                <a:spcPct val="110000"/>
              </a:lnSpc>
              <a:spcBef>
                <a:spcPts val="1000"/>
              </a:spcBef>
              <a:buFont typeface="+mj-lt"/>
              <a:buAutoNum type="arabicPeriod"/>
              <a:defRPr sz="1400">
                <a:solidFill>
                  <a:schemeClr val="tx2"/>
                </a:solidFill>
              </a:defRPr>
            </a:lvl1pPr>
            <a:lvl2pPr marL="230400" indent="0">
              <a:lnSpc>
                <a:spcPct val="110000"/>
              </a:lnSpc>
              <a:spcBef>
                <a:spcPts val="0"/>
              </a:spcBef>
              <a:buFontTx/>
              <a:buNone/>
              <a:defRPr sz="1400"/>
            </a:lvl2pPr>
            <a:lvl3pPr marL="230400" indent="0">
              <a:lnSpc>
                <a:spcPct val="110000"/>
              </a:lnSpc>
              <a:spcBef>
                <a:spcPts val="0"/>
              </a:spcBef>
              <a:buFontTx/>
              <a:buNone/>
              <a:defRPr sz="1400"/>
            </a:lvl3pPr>
            <a:lvl4pPr marL="230400" indent="0">
              <a:lnSpc>
                <a:spcPct val="110000"/>
              </a:lnSpc>
              <a:spcBef>
                <a:spcPts val="0"/>
              </a:spcBef>
              <a:buFontTx/>
              <a:buNone/>
              <a:defRPr sz="1400"/>
            </a:lvl4pPr>
            <a:lvl5pPr marL="230400" indent="0" defTabSz="895350">
              <a:lnSpc>
                <a:spcPct val="110000"/>
              </a:lnSpc>
              <a:spcBef>
                <a:spcPts val="0"/>
              </a:spcBef>
              <a:buFontTx/>
              <a:buNone/>
              <a:defRPr sz="1400"/>
            </a:lvl5pPr>
            <a:lvl6pPr marL="230400" indent="0">
              <a:lnSpc>
                <a:spcPct val="110000"/>
              </a:lnSpc>
              <a:spcBef>
                <a:spcPts val="0"/>
              </a:spcBef>
              <a:buFontTx/>
              <a:buNone/>
              <a:defRPr sz="1400" baseline="0"/>
            </a:lvl6pPr>
            <a:lvl7pPr marL="230400" indent="0">
              <a:lnSpc>
                <a:spcPct val="110000"/>
              </a:lnSpc>
              <a:spcBef>
                <a:spcPts val="0"/>
              </a:spcBef>
              <a:buFontTx/>
              <a:buNone/>
              <a:defRPr sz="1400" baseline="0"/>
            </a:lvl7pPr>
            <a:lvl8pPr marL="230400" indent="0">
              <a:lnSpc>
                <a:spcPct val="110000"/>
              </a:lnSpc>
              <a:spcBef>
                <a:spcPts val="0"/>
              </a:spcBef>
              <a:buFontTx/>
              <a:buNone/>
              <a:defRPr sz="1400" baseline="0"/>
            </a:lvl8pPr>
            <a:lvl9pPr marL="230400" indent="0">
              <a:lnSpc>
                <a:spcPct val="110000"/>
              </a:lnSpc>
              <a:spcBef>
                <a:spcPts val="0"/>
              </a:spcBef>
              <a:buFontTx/>
              <a:buNone/>
              <a:defRPr sz="1400" baseline="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en-GB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by MediaCom, 00.00.0000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Presentation Title Here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A359-9ABD-43CE-BBB7-A244B4D4F45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09750"/>
            <a:ext cx="2190750" cy="4548208"/>
          </a:xfrm>
        </p:spPr>
        <p:txBody>
          <a:bodyPr vert="eaVert"/>
          <a:lstStyle/>
          <a:p>
            <a:r>
              <a:rPr lang="pl-PL" noProof="0" smtClean="0"/>
              <a:t>Kliknij, aby edytować styl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8800" y="1809750"/>
            <a:ext cx="6126162" cy="4548208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by MediaCom, 00.00.0000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Presentation Title Here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A359-9ABD-43CE-BBB7-A244B4D4F45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s, Tables and 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00" y="1809750"/>
            <a:ext cx="8469634" cy="4687887"/>
          </a:xfrm>
        </p:spPr>
        <p:txBody>
          <a:bodyPr/>
          <a:lstStyle>
            <a:lvl1pPr marL="0" indent="0">
              <a:defRPr/>
            </a:lvl1pPr>
            <a:lvl5pPr defTabSz="895350"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en-GB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by MediaCom, 00.00.0000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Presentation Title Here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A359-9ABD-43CE-BBB7-A244B4D4F45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800" y="1707109"/>
            <a:ext cx="4070722" cy="1548000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000" b="1" cap="none" baseline="0"/>
            </a:lvl1pPr>
          </a:lstStyle>
          <a:p>
            <a:r>
              <a:rPr lang="en-GB" noProof="0" dirty="0" smtClean="0"/>
              <a:t>One line of text</a:t>
            </a:r>
            <a:br>
              <a:rPr lang="en-GB" noProof="0" dirty="0" smtClean="0"/>
            </a:br>
            <a:r>
              <a:rPr lang="en-GB" noProof="0" dirty="0" smtClean="0"/>
              <a:t>Two lines of text</a:t>
            </a:r>
            <a:br>
              <a:rPr lang="en-GB" noProof="0" dirty="0" smtClean="0"/>
            </a:br>
            <a:r>
              <a:rPr lang="en-GB" noProof="0" dirty="0" smtClean="0"/>
              <a:t>Three lines of text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by MediaCom, 00.00.0000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Presentation Title Here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A359-9ABD-43CE-BBB7-A244B4D4F45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6462" y="1809750"/>
            <a:ext cx="4095625" cy="4687887"/>
          </a:xfrm>
        </p:spPr>
        <p:txBody>
          <a:bodyPr/>
          <a:lstStyle>
            <a:lvl1pPr>
              <a:defRPr/>
            </a:lvl1pPr>
          </a:lstStyle>
          <a:p>
            <a:r>
              <a:rPr lang="pl-PL" noProof="0" smtClean="0"/>
              <a:t>Kliknij ikonę, aby dodać obraz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8800" y="1809750"/>
            <a:ext cx="3996000" cy="46878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4150" y="1809750"/>
            <a:ext cx="3996000" cy="46878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by MediaCom, 00.00.0000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 Here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A359-9ABD-43CE-BBB7-A244B4D4F45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800" y="1531937"/>
            <a:ext cx="3996000" cy="555625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800" y="3857628"/>
            <a:ext cx="3996000" cy="264000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4150" y="1531937"/>
            <a:ext cx="3996000" cy="555625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4150" y="3857628"/>
            <a:ext cx="3996000" cy="264000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by MediaCom, 00.00.0000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 Here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A359-9ABD-43CE-BBB7-A244B4D4F45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48800" y="2288841"/>
            <a:ext cx="3996000" cy="1367508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 ikonę, aby dodać obraz</a:t>
            </a:r>
            <a:endParaRPr lang="en-GB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824150" y="2288841"/>
            <a:ext cx="3996000" cy="1367508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 ikonę, aby dodać obraz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 smtClean="0"/>
              <a:t>Kliknij, aby edytować styl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by MediaCom, 00.00.0000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 Here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A359-9ABD-43CE-BBB7-A244B4D4F45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by MediaCom, 00.00.0000</a:t>
            </a:r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 Here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A359-9ABD-43CE-BBB7-A244B4D4F45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8800" y="390143"/>
            <a:ext cx="5374787" cy="10180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noProof="0" smtClean="0"/>
              <a:t>Kliknij, aby edytować styl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800" y="1809750"/>
            <a:ext cx="8469311" cy="46878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12167" y="617042"/>
            <a:ext cx="2208604" cy="1538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smtClean="0"/>
              <a:t>by MediaCom, 00.00.0000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12166" y="457200"/>
            <a:ext cx="2208306" cy="15388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Presentation Title Here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86872" y="6497638"/>
            <a:ext cx="2133278" cy="2760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CA359-9ABD-43CE-BBB7-A244B4D4F457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48800" y="381600"/>
            <a:ext cx="8463568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0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90" r:id="rId10"/>
    <p:sldLayoutId id="2147483688" r:id="rId11"/>
    <p:sldLayoutId id="2147483669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7" r:id="rId22"/>
    <p:sldLayoutId id="2147483680" r:id="rId23"/>
    <p:sldLayoutId id="2147483689" r:id="rId24"/>
    <p:sldLayoutId id="2147483681" r:id="rId25"/>
    <p:sldLayoutId id="2147483682" r:id="rId26"/>
    <p:sldLayoutId id="2147483683" r:id="rId27"/>
    <p:sldLayoutId id="2147483684" r:id="rId28"/>
    <p:sldLayoutId id="2147483685" r:id="rId29"/>
    <p:sldLayoutId id="2147483686" r:id="rId30"/>
  </p:sldLayoutIdLst>
  <p:hf sldNum="0" hdr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0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5000"/>
        </a:lnSpc>
        <a:spcBef>
          <a:spcPts val="600"/>
        </a:spcBef>
        <a:buFont typeface="Arial" pitchFamily="34" charset="0"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230400" indent="-230400" algn="l" defTabSz="914400" rtl="0" eaLnBrk="1" latinLnBrk="0" hangingPunct="1">
        <a:lnSpc>
          <a:spcPct val="125000"/>
        </a:lnSpc>
        <a:spcBef>
          <a:spcPts val="600"/>
        </a:spcBef>
        <a:buClr>
          <a:schemeClr val="accent3"/>
        </a:buClr>
        <a:buFont typeface="Arial" pitchFamily="34" charset="0"/>
        <a:buChar char="■"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460800" indent="-228600" algn="l" defTabSz="914400" rtl="0" eaLnBrk="1" latinLnBrk="0" hangingPunct="1">
        <a:lnSpc>
          <a:spcPct val="125000"/>
        </a:lnSpc>
        <a:spcBef>
          <a:spcPts val="600"/>
        </a:spcBef>
        <a:buClr>
          <a:schemeClr val="accent4"/>
        </a:buClr>
        <a:buFont typeface="Arial" pitchFamily="34" charset="0"/>
        <a:buChar char="■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691200" indent="-228600" algn="l" defTabSz="914400" rtl="0" eaLnBrk="1" latinLnBrk="0" hangingPunct="1">
        <a:lnSpc>
          <a:spcPct val="125000"/>
        </a:lnSpc>
        <a:spcBef>
          <a:spcPts val="600"/>
        </a:spcBef>
        <a:buClr>
          <a:schemeClr val="accent5"/>
        </a:buClr>
        <a:buFont typeface="Arial" pitchFamily="34" charset="0"/>
        <a:buChar char="■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921600" indent="-228600" algn="l" defTabSz="914400" rtl="0" eaLnBrk="1" latinLnBrk="0" hangingPunct="1">
        <a:lnSpc>
          <a:spcPct val="125000"/>
        </a:lnSpc>
        <a:spcBef>
          <a:spcPts val="600"/>
        </a:spcBef>
        <a:buClr>
          <a:schemeClr val="accent6"/>
        </a:buClr>
        <a:buFont typeface="Arial" pitchFamily="34" charset="0"/>
        <a:buChar char="■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1152000" indent="-228600" algn="l" defTabSz="914400" rtl="0" eaLnBrk="1" latinLnBrk="0" hangingPunct="1">
        <a:lnSpc>
          <a:spcPct val="125000"/>
        </a:lnSpc>
        <a:spcBef>
          <a:spcPts val="600"/>
        </a:spcBef>
        <a:buClr>
          <a:schemeClr val="accent3"/>
        </a:buClr>
        <a:buFont typeface="Arial" pitchFamily="34" charset="0"/>
        <a:buChar char="■"/>
        <a:defRPr sz="1400" kern="1200">
          <a:solidFill>
            <a:schemeClr val="bg2"/>
          </a:solidFill>
          <a:latin typeface="+mn-lt"/>
          <a:ea typeface="+mn-ea"/>
          <a:cs typeface="+mn-cs"/>
        </a:defRPr>
      </a:lvl6pPr>
      <a:lvl7pPr marL="1382400" indent="-228600" algn="l" defTabSz="914400" rtl="0" eaLnBrk="1" latinLnBrk="0" hangingPunct="1">
        <a:lnSpc>
          <a:spcPct val="125000"/>
        </a:lnSpc>
        <a:spcBef>
          <a:spcPts val="600"/>
        </a:spcBef>
        <a:buClr>
          <a:schemeClr val="accent4"/>
        </a:buClr>
        <a:buFont typeface="Arial" pitchFamily="34" charset="0"/>
        <a:buChar char="■"/>
        <a:defRPr sz="1400" kern="1200">
          <a:solidFill>
            <a:schemeClr val="bg2"/>
          </a:solidFill>
          <a:latin typeface="+mn-lt"/>
          <a:ea typeface="+mn-ea"/>
          <a:cs typeface="+mn-cs"/>
        </a:defRPr>
      </a:lvl7pPr>
      <a:lvl8pPr marL="1611313" indent="-228600" algn="l" defTabSz="914400" rtl="0" eaLnBrk="1" latinLnBrk="0" hangingPunct="1">
        <a:lnSpc>
          <a:spcPct val="125000"/>
        </a:lnSpc>
        <a:spcBef>
          <a:spcPts val="600"/>
        </a:spcBef>
        <a:buClr>
          <a:schemeClr val="accent5"/>
        </a:buClr>
        <a:buFont typeface="Arial" pitchFamily="34" charset="0"/>
        <a:buChar char="■"/>
        <a:defRPr sz="1400" kern="1200" baseline="0">
          <a:solidFill>
            <a:schemeClr val="bg2"/>
          </a:solidFill>
          <a:latin typeface="+mn-lt"/>
          <a:ea typeface="+mn-ea"/>
          <a:cs typeface="+mn-cs"/>
        </a:defRPr>
      </a:lvl8pPr>
      <a:lvl9pPr marL="1841500" indent="-228600" algn="l" defTabSz="914400" rtl="0" eaLnBrk="1" latinLnBrk="0" hangingPunct="1">
        <a:lnSpc>
          <a:spcPct val="125000"/>
        </a:lnSpc>
        <a:spcBef>
          <a:spcPts val="600"/>
        </a:spcBef>
        <a:buClr>
          <a:schemeClr val="accent6"/>
        </a:buClr>
        <a:buFont typeface="Arial" pitchFamily="34" charset="0"/>
        <a:buChar char="■"/>
        <a:defRPr sz="1400" kern="1200" baseline="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62074"/>
          </a:xfrm>
        </p:spPr>
        <p:txBody>
          <a:bodyPr>
            <a:normAutofit/>
          </a:bodyPr>
          <a:lstStyle/>
          <a:p>
            <a:r>
              <a:rPr lang="pl-PL" sz="2800" dirty="0" smtClean="0"/>
              <a:t>Lenor </a:t>
            </a:r>
            <a:r>
              <a:rPr lang="pl-PL" sz="2800" dirty="0" err="1" smtClean="0"/>
              <a:t>Parfumelle</a:t>
            </a:r>
            <a:r>
              <a:rPr lang="pl-PL" sz="2800" dirty="0" smtClean="0"/>
              <a:t> – kampania internetowa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4653136"/>
            <a:ext cx="8229600" cy="1800200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Strona internetowa poświęcona </a:t>
            </a:r>
            <a:r>
              <a:rPr lang="pl-PL" dirty="0" err="1" smtClean="0"/>
              <a:t>Lenorowi</a:t>
            </a:r>
            <a:r>
              <a:rPr lang="pl-PL" dirty="0" smtClean="0"/>
              <a:t> </a:t>
            </a:r>
            <a:r>
              <a:rPr lang="pl-PL" dirty="0" err="1" smtClean="0"/>
              <a:t>Parfumelle</a:t>
            </a:r>
            <a:r>
              <a:rPr lang="pl-PL" dirty="0" smtClean="0"/>
              <a:t> odnotowała ponad 30 000 wizyt w trakcie </a:t>
            </a:r>
            <a:r>
              <a:rPr lang="pl-PL" dirty="0" smtClean="0"/>
              <a:t>kampanii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err="1" smtClean="0"/>
              <a:t>Maling</a:t>
            </a:r>
            <a:r>
              <a:rPr lang="pl-PL" dirty="0" smtClean="0"/>
              <a:t> </a:t>
            </a:r>
            <a:r>
              <a:rPr lang="pl-PL" dirty="0" smtClean="0"/>
              <a:t>wysyłany do bazy Consumer </a:t>
            </a:r>
            <a:r>
              <a:rPr lang="pl-PL" dirty="0" err="1" smtClean="0"/>
              <a:t>Views</a:t>
            </a:r>
            <a:r>
              <a:rPr lang="pl-PL" dirty="0" smtClean="0"/>
              <a:t>: 183M wysłanych wiadomości e-mail, 27% z nich została otwarta, CTR: 34% (więcej kliknięć niż otwartych </a:t>
            </a:r>
            <a:r>
              <a:rPr lang="pl-PL" dirty="0" smtClean="0"/>
              <a:t>e-maili oznacza</a:t>
            </a:r>
            <a:r>
              <a:rPr lang="pl-PL" dirty="0" smtClean="0"/>
              <a:t>, że użytkownicy przekazywali naszą wiadomość e-maili do innych użytkowników, którzy również </a:t>
            </a:r>
            <a:r>
              <a:rPr lang="pl-PL" dirty="0" smtClean="0"/>
              <a:t>w nią klikali </a:t>
            </a:r>
            <a:r>
              <a:rPr lang="pl-PL" dirty="0" smtClean="0"/>
              <a:t>i wchodzili na </a:t>
            </a:r>
            <a:r>
              <a:rPr lang="pl-PL" dirty="0" smtClean="0"/>
              <a:t>naszą stronę</a:t>
            </a:r>
            <a:r>
              <a:rPr lang="pl-PL" dirty="0" smtClean="0"/>
              <a:t>)</a:t>
            </a:r>
            <a:endParaRPr lang="pl-PL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110" t="26578" r="24506" b="26173"/>
          <a:stretch>
            <a:fillRect/>
          </a:stretch>
        </p:blipFill>
        <p:spPr bwMode="auto">
          <a:xfrm>
            <a:off x="5508104" y="1913521"/>
            <a:ext cx="3430506" cy="252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0040" t="14027" r="11998" b="28163"/>
          <a:stretch>
            <a:fillRect/>
          </a:stretch>
        </p:blipFill>
        <p:spPr bwMode="auto">
          <a:xfrm>
            <a:off x="513674" y="1913521"/>
            <a:ext cx="424847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683568" y="141277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Strona internetowa </a:t>
            </a:r>
            <a:r>
              <a:rPr lang="pl-PL" dirty="0" err="1" smtClean="0"/>
              <a:t>parfumelle.lenor.pl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6562346" y="14754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CV mailing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aCom Presentation Template">
  <a:themeElements>
    <a:clrScheme name="MediaCom">
      <a:dk1>
        <a:sysClr val="windowText" lastClr="000000"/>
      </a:dk1>
      <a:lt1>
        <a:sysClr val="window" lastClr="FFFFFF"/>
      </a:lt1>
      <a:dk2>
        <a:srgbClr val="E1005D"/>
      </a:dk2>
      <a:lt2>
        <a:srgbClr val="5F574F"/>
      </a:lt2>
      <a:accent1>
        <a:srgbClr val="E1005D"/>
      </a:accent1>
      <a:accent2>
        <a:srgbClr val="CBC7BF"/>
      </a:accent2>
      <a:accent3>
        <a:srgbClr val="C2B000"/>
      </a:accent3>
      <a:accent4>
        <a:srgbClr val="EC7A08"/>
      </a:accent4>
      <a:accent5>
        <a:srgbClr val="8F3F6D"/>
      </a:accent5>
      <a:accent6>
        <a:srgbClr val="5482AB"/>
      </a:accent6>
      <a:hlink>
        <a:srgbClr val="650021"/>
      </a:hlink>
      <a:folHlink>
        <a:srgbClr val="6C655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Com66">
      <a:fillStyleLst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shade val="50000"/>
              </a:schemeClr>
            </a:gs>
          </a:gsLst>
          <a:lin ang="0" scaled="0"/>
        </a:gradFill>
        <a:gradFill>
          <a:gsLst>
            <a:gs pos="0">
              <a:schemeClr val="phClr">
                <a:tint val="100000"/>
                <a:shade val="100000"/>
                <a:hueMod val="100000"/>
                <a:satMod val="100000"/>
                <a:lumMod val="100000"/>
              </a:schemeClr>
            </a:gs>
            <a:gs pos="100000">
              <a:schemeClr val="phClr">
                <a:shade val="50000"/>
                <a:satMod val="100000"/>
              </a:schemeClr>
            </a:gs>
          </a:gsLst>
          <a:lin ang="0" scaled="0"/>
        </a:gradFill>
        <a:gradFill>
          <a:gsLst>
            <a:gs pos="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50000"/>
                <a:satMod val="10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0" dist="635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0" dist="635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" h="19050"/>
          </a:sp3d>
        </a:effectStyle>
        <a:effectStyle>
          <a:effectLst>
            <a:outerShdw blurRad="127000" dist="635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4200000"/>
            </a:lightRig>
          </a:scene3d>
          <a:sp3d>
            <a:bevelT w="19050"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0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635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smtClean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ediaCom">
      <a:dk1>
        <a:sysClr val="windowText" lastClr="000000"/>
      </a:dk1>
      <a:lt1>
        <a:sysClr val="window" lastClr="FFFFFF"/>
      </a:lt1>
      <a:dk2>
        <a:srgbClr val="E1005D"/>
      </a:dk2>
      <a:lt2>
        <a:srgbClr val="5F574F"/>
      </a:lt2>
      <a:accent1>
        <a:srgbClr val="E1005D"/>
      </a:accent1>
      <a:accent2>
        <a:srgbClr val="CBC7BF"/>
      </a:accent2>
      <a:accent3>
        <a:srgbClr val="C2B000"/>
      </a:accent3>
      <a:accent4>
        <a:srgbClr val="EC7A08"/>
      </a:accent4>
      <a:accent5>
        <a:srgbClr val="8F3F6D"/>
      </a:accent5>
      <a:accent6>
        <a:srgbClr val="5482AB"/>
      </a:accent6>
      <a:hlink>
        <a:srgbClr val="650021"/>
      </a:hlink>
      <a:folHlink>
        <a:srgbClr val="6C655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Com60">
      <a:fillStyleLst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shade val="30000"/>
              </a:schemeClr>
            </a:gs>
          </a:gsLst>
          <a:lin ang="0" scaled="0"/>
        </a:gradFill>
        <a:gradFill>
          <a:gsLst>
            <a:gs pos="0">
              <a:schemeClr val="phClr">
                <a:tint val="100000"/>
                <a:shade val="100000"/>
                <a:hueMod val="100000"/>
                <a:satMod val="100000"/>
                <a:lumMod val="100000"/>
              </a:schemeClr>
            </a:gs>
            <a:gs pos="100000">
              <a:schemeClr val="phClr">
                <a:shade val="30000"/>
                <a:satMod val="100000"/>
              </a:schemeClr>
            </a:gs>
          </a:gsLst>
          <a:lin ang="0" scaled="0"/>
        </a:gradFill>
        <a:gradFill>
          <a:gsLst>
            <a:gs pos="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30000"/>
                <a:satMod val="10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0" dist="635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0" dist="635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" h="19050"/>
          </a:sp3d>
        </a:effectStyle>
        <a:effectStyle>
          <a:effectLst>
            <a:outerShdw blurRad="127000" dist="635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"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ediaCom">
      <a:dk1>
        <a:sysClr val="windowText" lastClr="000000"/>
      </a:dk1>
      <a:lt1>
        <a:sysClr val="window" lastClr="FFFFFF"/>
      </a:lt1>
      <a:dk2>
        <a:srgbClr val="E1005D"/>
      </a:dk2>
      <a:lt2>
        <a:srgbClr val="5F574F"/>
      </a:lt2>
      <a:accent1>
        <a:srgbClr val="E1005D"/>
      </a:accent1>
      <a:accent2>
        <a:srgbClr val="CBC7BF"/>
      </a:accent2>
      <a:accent3>
        <a:srgbClr val="C2B000"/>
      </a:accent3>
      <a:accent4>
        <a:srgbClr val="EC7A08"/>
      </a:accent4>
      <a:accent5>
        <a:srgbClr val="8F3F6D"/>
      </a:accent5>
      <a:accent6>
        <a:srgbClr val="5482AB"/>
      </a:accent6>
      <a:hlink>
        <a:srgbClr val="650021"/>
      </a:hlink>
      <a:folHlink>
        <a:srgbClr val="6C655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Com60">
      <a:fillStyleLst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shade val="30000"/>
              </a:schemeClr>
            </a:gs>
          </a:gsLst>
          <a:lin ang="0" scaled="0"/>
        </a:gradFill>
        <a:gradFill>
          <a:gsLst>
            <a:gs pos="0">
              <a:schemeClr val="phClr">
                <a:tint val="100000"/>
                <a:shade val="100000"/>
                <a:hueMod val="100000"/>
                <a:satMod val="100000"/>
                <a:lumMod val="100000"/>
              </a:schemeClr>
            </a:gs>
            <a:gs pos="100000">
              <a:schemeClr val="phClr">
                <a:shade val="30000"/>
                <a:satMod val="100000"/>
              </a:schemeClr>
            </a:gs>
          </a:gsLst>
          <a:lin ang="0" scaled="0"/>
        </a:gradFill>
        <a:gradFill>
          <a:gsLst>
            <a:gs pos="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30000"/>
                <a:satMod val="10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0" dist="635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0" dist="635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" h="19050"/>
          </a:sp3d>
        </a:effectStyle>
        <a:effectStyle>
          <a:effectLst>
            <a:outerShdw blurRad="127000" dist="635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"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Description0 xmlns="2a08f71c-4820-40de-961b-c5348e2bc3c5">PowerPoint template in the refreshed look. Includes instructions on how to use the template.
</Description0>
    <Files xmlns="2a08f71c-4820-40de-961b-c5348e2bc3c5">PowerPoint template</File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E3C4790766F3448AF819A6DBEB2E85" ma:contentTypeVersion="2" ma:contentTypeDescription="Create a new document." ma:contentTypeScope="" ma:versionID="99b676478fca82b93f4fb982ff0b96b4">
  <xsd:schema xmlns:xsd="http://www.w3.org/2001/XMLSchema" xmlns:p="http://schemas.microsoft.com/office/2006/metadata/properties" xmlns:ns2="2a08f71c-4820-40de-961b-c5348e2bc3c5" targetNamespace="http://schemas.microsoft.com/office/2006/metadata/properties" ma:root="true" ma:fieldsID="be663cc94246842b13b81ffa6f7cc015" ns2:_="">
    <xsd:import namespace="2a08f71c-4820-40de-961b-c5348e2bc3c5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File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a08f71c-4820-40de-961b-c5348e2bc3c5" elementFormDefault="qualified">
    <xsd:import namespace="http://schemas.microsoft.com/office/2006/documentManagement/types"/>
    <xsd:element name="Description0" ma:index="8" nillable="true" ma:displayName="Description" ma:internalName="Description0">
      <xsd:simpleType>
        <xsd:restriction base="dms:Note"/>
      </xsd:simpleType>
    </xsd:element>
    <xsd:element name="Files" ma:index="9" nillable="true" ma:displayName="Content" ma:default="" ma:format="RadioButtons" ma:internalName="Files">
      <xsd:simpleType>
        <xsd:union memberTypes="dms:Text">
          <xsd:simpleType>
            <xsd:restriction base="dms:Choice">
              <xsd:enumeration value="PowerPoint template"/>
              <xsd:enumeration value="MediaCom colours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28FDF68-AD59-4AB2-BCE1-5F574EDD45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7D3A47-948B-4BC7-8FA5-19D2AE60F953}">
  <ds:schemaRefs>
    <ds:schemaRef ds:uri="http://schemas.microsoft.com/office/2006/metadata/properties"/>
    <ds:schemaRef ds:uri="2a08f71c-4820-40de-961b-c5348e2bc3c5"/>
  </ds:schemaRefs>
</ds:datastoreItem>
</file>

<file path=customXml/itemProps3.xml><?xml version="1.0" encoding="utf-8"?>
<ds:datastoreItem xmlns:ds="http://schemas.openxmlformats.org/officeDocument/2006/customXml" ds:itemID="{5CB01CF0-8D8E-44AD-B82B-E6073B7AB8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08f71c-4820-40de-961b-c5348e2bc3c5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MediaCom Presentation Template</Template>
  <TotalTime>6</TotalTime>
  <Words>77</Words>
  <Application>Microsoft Office PowerPoint</Application>
  <PresentationFormat>Pokaz na ekranie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2" baseType="lpstr">
      <vt:lpstr>MediaCom Presentation Template</vt:lpstr>
      <vt:lpstr>Lenor Parfumelle – kampania internetowa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Lenor Parfumelle – interctive campaign</dc:title>
  <dc:creator>Pawel.Kuczma</dc:creator>
  <cp:lastModifiedBy>Pawel.Kuczma</cp:lastModifiedBy>
  <cp:revision>4</cp:revision>
  <dcterms:created xsi:type="dcterms:W3CDTF">2010-07-21T08:52:18Z</dcterms:created>
  <dcterms:modified xsi:type="dcterms:W3CDTF">2010-07-21T09:38:15Z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0x01010011E3C4790766F3448AF819A6DBEB2E85</vt:lpwstr>
  </property>
</Properties>
</file>